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sldIdLst>
    <p:sldId id="256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9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12192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D5690-82F5-8A44-5B4E-17F5472D5CC6}" v="332" dt="2024-06-06T14:53:29.3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6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Christiaens" userId="S::jan.christiaens@mobiel21.be::30b98faf-7809-47a6-bda0-381b5b752e9d" providerId="AD" clId="Web-{6E5D5690-82F5-8A44-5B4E-17F5472D5CC6}"/>
    <pc:docChg chg="delSld modSld">
      <pc:chgData name="Jan Christiaens" userId="S::jan.christiaens@mobiel21.be::30b98faf-7809-47a6-bda0-381b5b752e9d" providerId="AD" clId="Web-{6E5D5690-82F5-8A44-5B4E-17F5472D5CC6}" dt="2024-06-06T14:53:28.269" v="190" actId="20577"/>
      <pc:docMkLst>
        <pc:docMk/>
      </pc:docMkLst>
      <pc:sldChg chg="delSp modSp">
        <pc:chgData name="Jan Christiaens" userId="S::jan.christiaens@mobiel21.be::30b98faf-7809-47a6-bda0-381b5b752e9d" providerId="AD" clId="Web-{6E5D5690-82F5-8A44-5B4E-17F5472D5CC6}" dt="2024-06-06T14:53:28.269" v="190" actId="20577"/>
        <pc:sldMkLst>
          <pc:docMk/>
          <pc:sldMk cId="0" sldId="256"/>
        </pc:sldMkLst>
        <pc:spChg chg="mod">
          <ac:chgData name="Jan Christiaens" userId="S::jan.christiaens@mobiel21.be::30b98faf-7809-47a6-bda0-381b5b752e9d" providerId="AD" clId="Web-{6E5D5690-82F5-8A44-5B4E-17F5472D5CC6}" dt="2024-06-06T14:53:28.269" v="190" actId="20577"/>
          <ac:spMkLst>
            <pc:docMk/>
            <pc:sldMk cId="0" sldId="256"/>
            <ac:spMk id="8" creationId="{00000000-0000-0000-0000-000000000000}"/>
          </ac:spMkLst>
        </pc:spChg>
        <pc:picChg chg="del">
          <ac:chgData name="Jan Christiaens" userId="S::jan.christiaens@mobiel21.be::30b98faf-7809-47a6-bda0-381b5b752e9d" providerId="AD" clId="Web-{6E5D5690-82F5-8A44-5B4E-17F5472D5CC6}" dt="2024-06-06T14:47:16.815" v="40"/>
          <ac:picMkLst>
            <pc:docMk/>
            <pc:sldMk cId="0" sldId="256"/>
            <ac:picMk id="11" creationId="{00000000-0000-0000-0000-000000000000}"/>
          </ac:picMkLst>
        </pc:picChg>
      </pc:sldChg>
      <pc:sldChg chg="del">
        <pc:chgData name="Jan Christiaens" userId="S::jan.christiaens@mobiel21.be::30b98faf-7809-47a6-bda0-381b5b752e9d" providerId="AD" clId="Web-{6E5D5690-82F5-8A44-5B4E-17F5472D5CC6}" dt="2024-06-06T14:47:21.722" v="41"/>
        <pc:sldMkLst>
          <pc:docMk/>
          <pc:sldMk cId="0" sldId="257"/>
        </pc:sldMkLst>
      </pc:sldChg>
      <pc:sldChg chg="delSp modSp">
        <pc:chgData name="Jan Christiaens" userId="S::jan.christiaens@mobiel21.be::30b98faf-7809-47a6-bda0-381b5b752e9d" providerId="AD" clId="Web-{6E5D5690-82F5-8A44-5B4E-17F5472D5CC6}" dt="2024-06-06T14:48:10.365" v="62"/>
        <pc:sldMkLst>
          <pc:docMk/>
          <pc:sldMk cId="0" sldId="258"/>
        </pc:sldMkLst>
        <pc:spChg chg="del">
          <ac:chgData name="Jan Christiaens" userId="S::jan.christiaens@mobiel21.be::30b98faf-7809-47a6-bda0-381b5b752e9d" providerId="AD" clId="Web-{6E5D5690-82F5-8A44-5B4E-17F5472D5CC6}" dt="2024-06-06T14:48:10.365" v="62"/>
          <ac:spMkLst>
            <pc:docMk/>
            <pc:sldMk cId="0" sldId="258"/>
            <ac:spMk id="2" creationId="{00000000-0000-0000-0000-000000000000}"/>
          </ac:spMkLst>
        </pc:spChg>
        <pc:spChg chg="mod">
          <ac:chgData name="Jan Christiaens" userId="S::jan.christiaens@mobiel21.be::30b98faf-7809-47a6-bda0-381b5b752e9d" providerId="AD" clId="Web-{6E5D5690-82F5-8A44-5B4E-17F5472D5CC6}" dt="2024-06-06T14:47:41.942" v="48" actId="20577"/>
          <ac:spMkLst>
            <pc:docMk/>
            <pc:sldMk cId="0" sldId="258"/>
            <ac:spMk id="5" creationId="{00000000-0000-0000-0000-000000000000}"/>
          </ac:spMkLst>
        </pc:spChg>
      </pc:sldChg>
      <pc:sldChg chg="del">
        <pc:chgData name="Jan Christiaens" userId="S::jan.christiaens@mobiel21.be::30b98faf-7809-47a6-bda0-381b5b752e9d" providerId="AD" clId="Web-{6E5D5690-82F5-8A44-5B4E-17F5472D5CC6}" dt="2024-06-06T14:47:45.145" v="49"/>
        <pc:sldMkLst>
          <pc:docMk/>
          <pc:sldMk cId="0" sldId="259"/>
        </pc:sldMkLst>
      </pc:sldChg>
      <pc:sldChg chg="delSp modSp">
        <pc:chgData name="Jan Christiaens" userId="S::jan.christiaens@mobiel21.be::30b98faf-7809-47a6-bda0-381b5b752e9d" providerId="AD" clId="Web-{6E5D5690-82F5-8A44-5B4E-17F5472D5CC6}" dt="2024-06-06T14:48:16.677" v="63"/>
        <pc:sldMkLst>
          <pc:docMk/>
          <pc:sldMk cId="0" sldId="260"/>
        </pc:sldMkLst>
        <pc:spChg chg="topLvl">
          <ac:chgData name="Jan Christiaens" userId="S::jan.christiaens@mobiel21.be::30b98faf-7809-47a6-bda0-381b5b752e9d" providerId="AD" clId="Web-{6E5D5690-82F5-8A44-5B4E-17F5472D5CC6}" dt="2024-06-06T14:48:16.677" v="63"/>
          <ac:spMkLst>
            <pc:docMk/>
            <pc:sldMk cId="0" sldId="260"/>
            <ac:spMk id="3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48:16.677" v="63"/>
          <ac:spMkLst>
            <pc:docMk/>
            <pc:sldMk cId="0" sldId="260"/>
            <ac:spMk id="4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48:16.677" v="63"/>
          <ac:grpSpMkLst>
            <pc:docMk/>
            <pc:sldMk cId="0" sldId="260"/>
            <ac:grpSpMk id="2" creationId="{00000000-0000-0000-0000-000000000000}"/>
          </ac:grpSpMkLst>
        </pc:grpChg>
        <pc:graphicFrameChg chg="mod modGraphic">
          <ac:chgData name="Jan Christiaens" userId="S::jan.christiaens@mobiel21.be::30b98faf-7809-47a6-bda0-381b5b752e9d" providerId="AD" clId="Web-{6E5D5690-82F5-8A44-5B4E-17F5472D5CC6}" dt="2024-06-06T14:47:59.536" v="61"/>
          <ac:graphicFrameMkLst>
            <pc:docMk/>
            <pc:sldMk cId="0" sldId="260"/>
            <ac:graphicFrameMk id="7" creationId="{00000000-0000-0000-0000-000000000000}"/>
          </ac:graphicFrameMkLst>
        </pc:graphicFrameChg>
      </pc:sldChg>
      <pc:sldChg chg="delSp">
        <pc:chgData name="Jan Christiaens" userId="S::jan.christiaens@mobiel21.be::30b98faf-7809-47a6-bda0-381b5b752e9d" providerId="AD" clId="Web-{6E5D5690-82F5-8A44-5B4E-17F5472D5CC6}" dt="2024-06-06T14:48:23.287" v="64"/>
        <pc:sldMkLst>
          <pc:docMk/>
          <pc:sldMk cId="0" sldId="261"/>
        </pc:sldMkLst>
        <pc:spChg chg="del">
          <ac:chgData name="Jan Christiaens" userId="S::jan.christiaens@mobiel21.be::30b98faf-7809-47a6-bda0-381b5b752e9d" providerId="AD" clId="Web-{6E5D5690-82F5-8A44-5B4E-17F5472D5CC6}" dt="2024-06-06T14:48:23.287" v="64"/>
          <ac:spMkLst>
            <pc:docMk/>
            <pc:sldMk cId="0" sldId="261"/>
            <ac:spMk id="6" creationId="{00000000-0000-0000-0000-000000000000}"/>
          </ac:spMkLst>
        </pc:spChg>
      </pc:sldChg>
      <pc:sldChg chg="modSp">
        <pc:chgData name="Jan Christiaens" userId="S::jan.christiaens@mobiel21.be::30b98faf-7809-47a6-bda0-381b5b752e9d" providerId="AD" clId="Web-{6E5D5690-82F5-8A44-5B4E-17F5472D5CC6}" dt="2024-06-06T14:48:42.194" v="81" actId="20577"/>
        <pc:sldMkLst>
          <pc:docMk/>
          <pc:sldMk cId="0" sldId="262"/>
        </pc:sldMkLst>
        <pc:spChg chg="mod">
          <ac:chgData name="Jan Christiaens" userId="S::jan.christiaens@mobiel21.be::30b98faf-7809-47a6-bda0-381b5b752e9d" providerId="AD" clId="Web-{6E5D5690-82F5-8A44-5B4E-17F5472D5CC6}" dt="2024-06-06T14:48:42.194" v="81" actId="20577"/>
          <ac:spMkLst>
            <pc:docMk/>
            <pc:sldMk cId="0" sldId="262"/>
            <ac:spMk id="4" creationId="{00000000-0000-0000-0000-000000000000}"/>
          </ac:spMkLst>
        </pc:spChg>
      </pc:sldChg>
      <pc:sldChg chg="delSp">
        <pc:chgData name="Jan Christiaens" userId="S::jan.christiaens@mobiel21.be::30b98faf-7809-47a6-bda0-381b5b752e9d" providerId="AD" clId="Web-{6E5D5690-82F5-8A44-5B4E-17F5472D5CC6}" dt="2024-06-06T14:48:56.788" v="82"/>
        <pc:sldMkLst>
          <pc:docMk/>
          <pc:sldMk cId="0" sldId="264"/>
        </pc:sldMkLst>
        <pc:spChg chg="del">
          <ac:chgData name="Jan Christiaens" userId="S::jan.christiaens@mobiel21.be::30b98faf-7809-47a6-bda0-381b5b752e9d" providerId="AD" clId="Web-{6E5D5690-82F5-8A44-5B4E-17F5472D5CC6}" dt="2024-06-06T14:48:56.788" v="82"/>
          <ac:spMkLst>
            <pc:docMk/>
            <pc:sldMk cId="0" sldId="264"/>
            <ac:spMk id="6" creationId="{00000000-0000-0000-0000-000000000000}"/>
          </ac:spMkLst>
        </pc:spChg>
      </pc:sldChg>
      <pc:sldChg chg="delSp">
        <pc:chgData name="Jan Christiaens" userId="S::jan.christiaens@mobiel21.be::30b98faf-7809-47a6-bda0-381b5b752e9d" providerId="AD" clId="Web-{6E5D5690-82F5-8A44-5B4E-17F5472D5CC6}" dt="2024-06-06T14:49:02.429" v="83"/>
        <pc:sldMkLst>
          <pc:docMk/>
          <pc:sldMk cId="0" sldId="265"/>
        </pc:sldMkLst>
        <pc:spChg chg="topLvl">
          <ac:chgData name="Jan Christiaens" userId="S::jan.christiaens@mobiel21.be::30b98faf-7809-47a6-bda0-381b5b752e9d" providerId="AD" clId="Web-{6E5D5690-82F5-8A44-5B4E-17F5472D5CC6}" dt="2024-06-06T14:49:02.429" v="83"/>
          <ac:spMkLst>
            <pc:docMk/>
            <pc:sldMk cId="0" sldId="265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49:02.429" v="83"/>
          <ac:spMkLst>
            <pc:docMk/>
            <pc:sldMk cId="0" sldId="265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49:02.429" v="83"/>
          <ac:grpSpMkLst>
            <pc:docMk/>
            <pc:sldMk cId="0" sldId="265"/>
            <ac:grpSpMk id="5" creationId="{00000000-0000-0000-0000-000000000000}"/>
          </ac:grpSpMkLst>
        </pc:grpChg>
      </pc:sldChg>
      <pc:sldChg chg="delSp">
        <pc:chgData name="Jan Christiaens" userId="S::jan.christiaens@mobiel21.be::30b98faf-7809-47a6-bda0-381b5b752e9d" providerId="AD" clId="Web-{6E5D5690-82F5-8A44-5B4E-17F5472D5CC6}" dt="2024-06-06T14:49:16.789" v="84"/>
        <pc:sldMkLst>
          <pc:docMk/>
          <pc:sldMk cId="0" sldId="266"/>
        </pc:sldMkLst>
        <pc:spChg chg="topLvl">
          <ac:chgData name="Jan Christiaens" userId="S::jan.christiaens@mobiel21.be::30b98faf-7809-47a6-bda0-381b5b752e9d" providerId="AD" clId="Web-{6E5D5690-82F5-8A44-5B4E-17F5472D5CC6}" dt="2024-06-06T14:49:16.789" v="84"/>
          <ac:spMkLst>
            <pc:docMk/>
            <pc:sldMk cId="0" sldId="266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49:16.789" v="84"/>
          <ac:spMkLst>
            <pc:docMk/>
            <pc:sldMk cId="0" sldId="266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49:16.789" v="84"/>
          <ac:grpSpMkLst>
            <pc:docMk/>
            <pc:sldMk cId="0" sldId="266"/>
            <ac:grpSpMk id="5" creationId="{00000000-0000-0000-0000-000000000000}"/>
          </ac:grpSpMkLst>
        </pc:grpChg>
      </pc:sldChg>
      <pc:sldChg chg="del">
        <pc:chgData name="Jan Christiaens" userId="S::jan.christiaens@mobiel21.be::30b98faf-7809-47a6-bda0-381b5b752e9d" providerId="AD" clId="Web-{6E5D5690-82F5-8A44-5B4E-17F5472D5CC6}" dt="2024-06-06T14:49:33.977" v="85"/>
        <pc:sldMkLst>
          <pc:docMk/>
          <pc:sldMk cId="0" sldId="269"/>
        </pc:sldMkLst>
      </pc:sldChg>
      <pc:sldChg chg="del">
        <pc:chgData name="Jan Christiaens" userId="S::jan.christiaens@mobiel21.be::30b98faf-7809-47a6-bda0-381b5b752e9d" providerId="AD" clId="Web-{6E5D5690-82F5-8A44-5B4E-17F5472D5CC6}" dt="2024-06-06T14:49:42.775" v="86"/>
        <pc:sldMkLst>
          <pc:docMk/>
          <pc:sldMk cId="0" sldId="271"/>
        </pc:sldMkLst>
      </pc:sldChg>
      <pc:sldChg chg="delSp modSp">
        <pc:chgData name="Jan Christiaens" userId="S::jan.christiaens@mobiel21.be::30b98faf-7809-47a6-bda0-381b5b752e9d" providerId="AD" clId="Web-{6E5D5690-82F5-8A44-5B4E-17F5472D5CC6}" dt="2024-06-06T14:50:13.448" v="101" actId="20577"/>
        <pc:sldMkLst>
          <pc:docMk/>
          <pc:sldMk cId="0" sldId="274"/>
        </pc:sldMkLst>
        <pc:spChg chg="mod">
          <ac:chgData name="Jan Christiaens" userId="S::jan.christiaens@mobiel21.be::30b98faf-7809-47a6-bda0-381b5b752e9d" providerId="AD" clId="Web-{6E5D5690-82F5-8A44-5B4E-17F5472D5CC6}" dt="2024-06-06T14:50:13.448" v="101" actId="20577"/>
          <ac:spMkLst>
            <pc:docMk/>
            <pc:sldMk cId="0" sldId="274"/>
            <ac:spMk id="4" creationId="{00000000-0000-0000-0000-000000000000}"/>
          </ac:spMkLst>
        </pc:spChg>
        <pc:spChg chg="topLvl">
          <ac:chgData name="Jan Christiaens" userId="S::jan.christiaens@mobiel21.be::30b98faf-7809-47a6-bda0-381b5b752e9d" providerId="AD" clId="Web-{6E5D5690-82F5-8A44-5B4E-17F5472D5CC6}" dt="2024-06-06T14:50:08.120" v="98"/>
          <ac:spMkLst>
            <pc:docMk/>
            <pc:sldMk cId="0" sldId="274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0:08.120" v="98"/>
          <ac:spMkLst>
            <pc:docMk/>
            <pc:sldMk cId="0" sldId="274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0:08.120" v="98"/>
          <ac:grpSpMkLst>
            <pc:docMk/>
            <pc:sldMk cId="0" sldId="274"/>
            <ac:grpSpMk id="5" creationId="{00000000-0000-0000-0000-000000000000}"/>
          </ac:grpSpMkLst>
        </pc:grpChg>
      </pc:sldChg>
      <pc:sldChg chg="modSp">
        <pc:chgData name="Jan Christiaens" userId="S::jan.christiaens@mobiel21.be::30b98faf-7809-47a6-bda0-381b5b752e9d" providerId="AD" clId="Web-{6E5D5690-82F5-8A44-5B4E-17F5472D5CC6}" dt="2024-06-06T14:50:31.636" v="114" actId="20577"/>
        <pc:sldMkLst>
          <pc:docMk/>
          <pc:sldMk cId="0" sldId="275"/>
        </pc:sldMkLst>
        <pc:spChg chg="mod">
          <ac:chgData name="Jan Christiaens" userId="S::jan.christiaens@mobiel21.be::30b98faf-7809-47a6-bda0-381b5b752e9d" providerId="AD" clId="Web-{6E5D5690-82F5-8A44-5B4E-17F5472D5CC6}" dt="2024-06-06T14:50:31.636" v="114" actId="20577"/>
          <ac:spMkLst>
            <pc:docMk/>
            <pc:sldMk cId="0" sldId="275"/>
            <ac:spMk id="4" creationId="{00000000-0000-0000-0000-000000000000}"/>
          </ac:spMkLst>
        </pc:spChg>
      </pc:sldChg>
      <pc:sldChg chg="delSp">
        <pc:chgData name="Jan Christiaens" userId="S::jan.christiaens@mobiel21.be::30b98faf-7809-47a6-bda0-381b5b752e9d" providerId="AD" clId="Web-{6E5D5690-82F5-8A44-5B4E-17F5472D5CC6}" dt="2024-06-06T14:50:44.652" v="115"/>
        <pc:sldMkLst>
          <pc:docMk/>
          <pc:sldMk cId="0" sldId="276"/>
        </pc:sldMkLst>
        <pc:spChg chg="del">
          <ac:chgData name="Jan Christiaens" userId="S::jan.christiaens@mobiel21.be::30b98faf-7809-47a6-bda0-381b5b752e9d" providerId="AD" clId="Web-{6E5D5690-82F5-8A44-5B4E-17F5472D5CC6}" dt="2024-06-06T14:50:44.652" v="115"/>
          <ac:spMkLst>
            <pc:docMk/>
            <pc:sldMk cId="0" sldId="276"/>
            <ac:spMk id="5" creationId="{00000000-0000-0000-0000-000000000000}"/>
          </ac:spMkLst>
        </pc:spChg>
      </pc:sldChg>
      <pc:sldChg chg="del">
        <pc:chgData name="Jan Christiaens" userId="S::jan.christiaens@mobiel21.be::30b98faf-7809-47a6-bda0-381b5b752e9d" providerId="AD" clId="Web-{6E5D5690-82F5-8A44-5B4E-17F5472D5CC6}" dt="2024-06-06T14:50:50.324" v="116"/>
        <pc:sldMkLst>
          <pc:docMk/>
          <pc:sldMk cId="0" sldId="278"/>
        </pc:sldMkLst>
      </pc:sldChg>
      <pc:sldChg chg="delSp">
        <pc:chgData name="Jan Christiaens" userId="S::jan.christiaens@mobiel21.be::30b98faf-7809-47a6-bda0-381b5b752e9d" providerId="AD" clId="Web-{6E5D5690-82F5-8A44-5B4E-17F5472D5CC6}" dt="2024-06-06T14:50:59.919" v="117"/>
        <pc:sldMkLst>
          <pc:docMk/>
          <pc:sldMk cId="0" sldId="279"/>
        </pc:sldMkLst>
        <pc:spChg chg="del topLvl">
          <ac:chgData name="Jan Christiaens" userId="S::jan.christiaens@mobiel21.be::30b98faf-7809-47a6-bda0-381b5b752e9d" providerId="AD" clId="Web-{6E5D5690-82F5-8A44-5B4E-17F5472D5CC6}" dt="2024-06-06T14:50:59.919" v="117"/>
          <ac:spMkLst>
            <pc:docMk/>
            <pc:sldMk cId="0" sldId="279"/>
            <ac:spMk id="6" creationId="{00000000-0000-0000-0000-000000000000}"/>
          </ac:spMkLst>
        </pc:spChg>
        <pc:spChg chg="topLvl">
          <ac:chgData name="Jan Christiaens" userId="S::jan.christiaens@mobiel21.be::30b98faf-7809-47a6-bda0-381b5b752e9d" providerId="AD" clId="Web-{6E5D5690-82F5-8A44-5B4E-17F5472D5CC6}" dt="2024-06-06T14:50:59.919" v="117"/>
          <ac:spMkLst>
            <pc:docMk/>
            <pc:sldMk cId="0" sldId="279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0:59.919" v="117"/>
          <ac:grpSpMkLst>
            <pc:docMk/>
            <pc:sldMk cId="0" sldId="279"/>
            <ac:grpSpMk id="5" creationId="{00000000-0000-0000-0000-000000000000}"/>
          </ac:grpSpMkLst>
        </pc:grpChg>
      </pc:sldChg>
      <pc:sldChg chg="delSp modSp">
        <pc:chgData name="Jan Christiaens" userId="S::jan.christiaens@mobiel21.be::30b98faf-7809-47a6-bda0-381b5b752e9d" providerId="AD" clId="Web-{6E5D5690-82F5-8A44-5B4E-17F5472D5CC6}" dt="2024-06-06T14:51:58.171" v="133"/>
        <pc:sldMkLst>
          <pc:docMk/>
          <pc:sldMk cId="0" sldId="290"/>
        </pc:sldMkLst>
        <pc:spChg chg="mod">
          <ac:chgData name="Jan Christiaens" userId="S::jan.christiaens@mobiel21.be::30b98faf-7809-47a6-bda0-381b5b752e9d" providerId="AD" clId="Web-{6E5D5690-82F5-8A44-5B4E-17F5472D5CC6}" dt="2024-06-06T14:51:56.265" v="132" actId="20577"/>
          <ac:spMkLst>
            <pc:docMk/>
            <pc:sldMk cId="0" sldId="290"/>
            <ac:spMk id="4" creationId="{00000000-0000-0000-0000-000000000000}"/>
          </ac:spMkLst>
        </pc:spChg>
        <pc:spChg chg="topLvl">
          <ac:chgData name="Jan Christiaens" userId="S::jan.christiaens@mobiel21.be::30b98faf-7809-47a6-bda0-381b5b752e9d" providerId="AD" clId="Web-{6E5D5690-82F5-8A44-5B4E-17F5472D5CC6}" dt="2024-06-06T14:51:58.171" v="133"/>
          <ac:spMkLst>
            <pc:docMk/>
            <pc:sldMk cId="0" sldId="290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1:58.171" v="133"/>
          <ac:spMkLst>
            <pc:docMk/>
            <pc:sldMk cId="0" sldId="290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1:58.171" v="133"/>
          <ac:grpSpMkLst>
            <pc:docMk/>
            <pc:sldMk cId="0" sldId="290"/>
            <ac:grpSpMk id="5" creationId="{00000000-0000-0000-0000-000000000000}"/>
          </ac:grpSpMkLst>
        </pc:grpChg>
      </pc:sldChg>
      <pc:sldChg chg="delSp">
        <pc:chgData name="Jan Christiaens" userId="S::jan.christiaens@mobiel21.be::30b98faf-7809-47a6-bda0-381b5b752e9d" providerId="AD" clId="Web-{6E5D5690-82F5-8A44-5B4E-17F5472D5CC6}" dt="2024-06-06T14:52:04.109" v="134"/>
        <pc:sldMkLst>
          <pc:docMk/>
          <pc:sldMk cId="0" sldId="291"/>
        </pc:sldMkLst>
        <pc:spChg chg="topLvl">
          <ac:chgData name="Jan Christiaens" userId="S::jan.christiaens@mobiel21.be::30b98faf-7809-47a6-bda0-381b5b752e9d" providerId="AD" clId="Web-{6E5D5690-82F5-8A44-5B4E-17F5472D5CC6}" dt="2024-06-06T14:52:04.109" v="134"/>
          <ac:spMkLst>
            <pc:docMk/>
            <pc:sldMk cId="0" sldId="291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2:04.109" v="134"/>
          <ac:spMkLst>
            <pc:docMk/>
            <pc:sldMk cId="0" sldId="291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2:04.109" v="134"/>
          <ac:grpSpMkLst>
            <pc:docMk/>
            <pc:sldMk cId="0" sldId="291"/>
            <ac:grpSpMk id="5" creationId="{00000000-0000-0000-0000-000000000000}"/>
          </ac:grpSpMkLst>
        </pc:grpChg>
      </pc:sldChg>
      <pc:sldChg chg="delSp">
        <pc:chgData name="Jan Christiaens" userId="S::jan.christiaens@mobiel21.be::30b98faf-7809-47a6-bda0-381b5b752e9d" providerId="AD" clId="Web-{6E5D5690-82F5-8A44-5B4E-17F5472D5CC6}" dt="2024-06-06T14:52:09.078" v="135"/>
        <pc:sldMkLst>
          <pc:docMk/>
          <pc:sldMk cId="0" sldId="292"/>
        </pc:sldMkLst>
        <pc:spChg chg="del">
          <ac:chgData name="Jan Christiaens" userId="S::jan.christiaens@mobiel21.be::30b98faf-7809-47a6-bda0-381b5b752e9d" providerId="AD" clId="Web-{6E5D5690-82F5-8A44-5B4E-17F5472D5CC6}" dt="2024-06-06T14:52:09.078" v="135"/>
          <ac:spMkLst>
            <pc:docMk/>
            <pc:sldMk cId="0" sldId="292"/>
            <ac:spMk id="8" creationId="{00000000-0000-0000-0000-000000000000}"/>
          </ac:spMkLst>
        </pc:spChg>
      </pc:sldChg>
      <pc:sldChg chg="delSp">
        <pc:chgData name="Jan Christiaens" userId="S::jan.christiaens@mobiel21.be::30b98faf-7809-47a6-bda0-381b5b752e9d" providerId="AD" clId="Web-{6E5D5690-82F5-8A44-5B4E-17F5472D5CC6}" dt="2024-06-06T14:52:16.547" v="136"/>
        <pc:sldMkLst>
          <pc:docMk/>
          <pc:sldMk cId="0" sldId="293"/>
        </pc:sldMkLst>
        <pc:spChg chg="topLvl">
          <ac:chgData name="Jan Christiaens" userId="S::jan.christiaens@mobiel21.be::30b98faf-7809-47a6-bda0-381b5b752e9d" providerId="AD" clId="Web-{6E5D5690-82F5-8A44-5B4E-17F5472D5CC6}" dt="2024-06-06T14:52:16.547" v="136"/>
          <ac:spMkLst>
            <pc:docMk/>
            <pc:sldMk cId="0" sldId="293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2:16.547" v="136"/>
          <ac:spMkLst>
            <pc:docMk/>
            <pc:sldMk cId="0" sldId="293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2:16.547" v="136"/>
          <ac:grpSpMkLst>
            <pc:docMk/>
            <pc:sldMk cId="0" sldId="293"/>
            <ac:grpSpMk id="5" creationId="{00000000-0000-0000-0000-000000000000}"/>
          </ac:grpSpMkLst>
        </pc:grpChg>
      </pc:sldChg>
      <pc:sldChg chg="delSp modSp">
        <pc:chgData name="Jan Christiaens" userId="S::jan.christiaens@mobiel21.be::30b98faf-7809-47a6-bda0-381b5b752e9d" providerId="AD" clId="Web-{6E5D5690-82F5-8A44-5B4E-17F5472D5CC6}" dt="2024-06-06T14:52:31.017" v="146"/>
        <pc:sldMkLst>
          <pc:docMk/>
          <pc:sldMk cId="0" sldId="294"/>
        </pc:sldMkLst>
        <pc:spChg chg="mod">
          <ac:chgData name="Jan Christiaens" userId="S::jan.christiaens@mobiel21.be::30b98faf-7809-47a6-bda0-381b5b752e9d" providerId="AD" clId="Web-{6E5D5690-82F5-8A44-5B4E-17F5472D5CC6}" dt="2024-06-06T14:52:25.703" v="145" actId="20577"/>
          <ac:spMkLst>
            <pc:docMk/>
            <pc:sldMk cId="0" sldId="294"/>
            <ac:spMk id="4" creationId="{00000000-0000-0000-0000-000000000000}"/>
          </ac:spMkLst>
        </pc:spChg>
        <pc:spChg chg="topLvl">
          <ac:chgData name="Jan Christiaens" userId="S::jan.christiaens@mobiel21.be::30b98faf-7809-47a6-bda0-381b5b752e9d" providerId="AD" clId="Web-{6E5D5690-82F5-8A44-5B4E-17F5472D5CC6}" dt="2024-06-06T14:52:31.017" v="146"/>
          <ac:spMkLst>
            <pc:docMk/>
            <pc:sldMk cId="0" sldId="294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2:31.017" v="146"/>
          <ac:spMkLst>
            <pc:docMk/>
            <pc:sldMk cId="0" sldId="294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2:31.017" v="146"/>
          <ac:grpSpMkLst>
            <pc:docMk/>
            <pc:sldMk cId="0" sldId="294"/>
            <ac:grpSpMk id="5" creationId="{00000000-0000-0000-0000-000000000000}"/>
          </ac:grpSpMkLst>
        </pc:grpChg>
      </pc:sldChg>
      <pc:sldChg chg="delSp modSp">
        <pc:chgData name="Jan Christiaens" userId="S::jan.christiaens@mobiel21.be::30b98faf-7809-47a6-bda0-381b5b752e9d" providerId="AD" clId="Web-{6E5D5690-82F5-8A44-5B4E-17F5472D5CC6}" dt="2024-06-06T14:52:45.064" v="156"/>
        <pc:sldMkLst>
          <pc:docMk/>
          <pc:sldMk cId="0" sldId="295"/>
        </pc:sldMkLst>
        <pc:spChg chg="mod">
          <ac:chgData name="Jan Christiaens" userId="S::jan.christiaens@mobiel21.be::30b98faf-7809-47a6-bda0-381b5b752e9d" providerId="AD" clId="Web-{6E5D5690-82F5-8A44-5B4E-17F5472D5CC6}" dt="2024-06-06T14:52:42.032" v="155" actId="20577"/>
          <ac:spMkLst>
            <pc:docMk/>
            <pc:sldMk cId="0" sldId="295"/>
            <ac:spMk id="4" creationId="{00000000-0000-0000-0000-000000000000}"/>
          </ac:spMkLst>
        </pc:spChg>
        <pc:spChg chg="topLvl">
          <ac:chgData name="Jan Christiaens" userId="S::jan.christiaens@mobiel21.be::30b98faf-7809-47a6-bda0-381b5b752e9d" providerId="AD" clId="Web-{6E5D5690-82F5-8A44-5B4E-17F5472D5CC6}" dt="2024-06-06T14:52:45.064" v="156"/>
          <ac:spMkLst>
            <pc:docMk/>
            <pc:sldMk cId="0" sldId="295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2:45.064" v="156"/>
          <ac:spMkLst>
            <pc:docMk/>
            <pc:sldMk cId="0" sldId="295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2:45.064" v="156"/>
          <ac:grpSpMkLst>
            <pc:docMk/>
            <pc:sldMk cId="0" sldId="295"/>
            <ac:grpSpMk id="5" creationId="{00000000-0000-0000-0000-000000000000}"/>
          </ac:grpSpMkLst>
        </pc:grpChg>
      </pc:sldChg>
      <pc:sldChg chg="delSp modSp">
        <pc:chgData name="Jan Christiaens" userId="S::jan.christiaens@mobiel21.be::30b98faf-7809-47a6-bda0-381b5b752e9d" providerId="AD" clId="Web-{6E5D5690-82F5-8A44-5B4E-17F5472D5CC6}" dt="2024-06-06T14:53:00.017" v="172"/>
        <pc:sldMkLst>
          <pc:docMk/>
          <pc:sldMk cId="0" sldId="296"/>
        </pc:sldMkLst>
        <pc:spChg chg="mod">
          <ac:chgData name="Jan Christiaens" userId="S::jan.christiaens@mobiel21.be::30b98faf-7809-47a6-bda0-381b5b752e9d" providerId="AD" clId="Web-{6E5D5690-82F5-8A44-5B4E-17F5472D5CC6}" dt="2024-06-06T14:52:58.361" v="171" actId="20577"/>
          <ac:spMkLst>
            <pc:docMk/>
            <pc:sldMk cId="0" sldId="296"/>
            <ac:spMk id="4" creationId="{00000000-0000-0000-0000-000000000000}"/>
          </ac:spMkLst>
        </pc:spChg>
        <pc:spChg chg="topLvl">
          <ac:chgData name="Jan Christiaens" userId="S::jan.christiaens@mobiel21.be::30b98faf-7809-47a6-bda0-381b5b752e9d" providerId="AD" clId="Web-{6E5D5690-82F5-8A44-5B4E-17F5472D5CC6}" dt="2024-06-06T14:53:00.017" v="172"/>
          <ac:spMkLst>
            <pc:docMk/>
            <pc:sldMk cId="0" sldId="296"/>
            <ac:spMk id="6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3:00.017" v="172"/>
          <ac:spMkLst>
            <pc:docMk/>
            <pc:sldMk cId="0" sldId="296"/>
            <ac:spMk id="7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3:00.017" v="172"/>
          <ac:grpSpMkLst>
            <pc:docMk/>
            <pc:sldMk cId="0" sldId="296"/>
            <ac:grpSpMk id="5" creationId="{00000000-0000-0000-0000-000000000000}"/>
          </ac:grpSpMkLst>
        </pc:grpChg>
      </pc:sldChg>
      <pc:sldChg chg="delSp modSp">
        <pc:chgData name="Jan Christiaens" userId="S::jan.christiaens@mobiel21.be::30b98faf-7809-47a6-bda0-381b5b752e9d" providerId="AD" clId="Web-{6E5D5690-82F5-8A44-5B4E-17F5472D5CC6}" dt="2024-06-06T14:53:12.424" v="186"/>
        <pc:sldMkLst>
          <pc:docMk/>
          <pc:sldMk cId="0" sldId="297"/>
        </pc:sldMkLst>
        <pc:spChg chg="mod">
          <ac:chgData name="Jan Christiaens" userId="S::jan.christiaens@mobiel21.be::30b98faf-7809-47a6-bda0-381b5b752e9d" providerId="AD" clId="Web-{6E5D5690-82F5-8A44-5B4E-17F5472D5CC6}" dt="2024-06-06T14:53:09.627" v="185" actId="20577"/>
          <ac:spMkLst>
            <pc:docMk/>
            <pc:sldMk cId="0" sldId="297"/>
            <ac:spMk id="3" creationId="{00000000-0000-0000-0000-000000000000}"/>
          </ac:spMkLst>
        </pc:spChg>
        <pc:spChg chg="topLvl">
          <ac:chgData name="Jan Christiaens" userId="S::jan.christiaens@mobiel21.be::30b98faf-7809-47a6-bda0-381b5b752e9d" providerId="AD" clId="Web-{6E5D5690-82F5-8A44-5B4E-17F5472D5CC6}" dt="2024-06-06T14:53:12.424" v="186"/>
          <ac:spMkLst>
            <pc:docMk/>
            <pc:sldMk cId="0" sldId="297"/>
            <ac:spMk id="5" creationId="{00000000-0000-0000-0000-000000000000}"/>
          </ac:spMkLst>
        </pc:spChg>
        <pc:spChg chg="del topLvl">
          <ac:chgData name="Jan Christiaens" userId="S::jan.christiaens@mobiel21.be::30b98faf-7809-47a6-bda0-381b5b752e9d" providerId="AD" clId="Web-{6E5D5690-82F5-8A44-5B4E-17F5472D5CC6}" dt="2024-06-06T14:53:12.424" v="186"/>
          <ac:spMkLst>
            <pc:docMk/>
            <pc:sldMk cId="0" sldId="297"/>
            <ac:spMk id="6" creationId="{00000000-0000-0000-0000-000000000000}"/>
          </ac:spMkLst>
        </pc:spChg>
        <pc:grpChg chg="del">
          <ac:chgData name="Jan Christiaens" userId="S::jan.christiaens@mobiel21.be::30b98faf-7809-47a6-bda0-381b5b752e9d" providerId="AD" clId="Web-{6E5D5690-82F5-8A44-5B4E-17F5472D5CC6}" dt="2024-06-06T14:53:12.424" v="186"/>
          <ac:grpSpMkLst>
            <pc:docMk/>
            <pc:sldMk cId="0" sldId="297"/>
            <ac:grpSpMk id="4" creationId="{00000000-0000-0000-0000-000000000000}"/>
          </ac:grpSpMkLst>
        </pc:grpChg>
      </pc:sldChg>
      <pc:sldChg chg="delSp">
        <pc:chgData name="Jan Christiaens" userId="S::jan.christiaens@mobiel21.be::30b98faf-7809-47a6-bda0-381b5b752e9d" providerId="AD" clId="Web-{6E5D5690-82F5-8A44-5B4E-17F5472D5CC6}" dt="2024-06-06T14:51:07.231" v="118"/>
        <pc:sldMkLst>
          <pc:docMk/>
          <pc:sldMk cId="2332129069" sldId="299"/>
        </pc:sldMkLst>
        <pc:grpChg chg="del">
          <ac:chgData name="Jan Christiaens" userId="S::jan.christiaens@mobiel21.be::30b98faf-7809-47a6-bda0-381b5b752e9d" providerId="AD" clId="Web-{6E5D5690-82F5-8A44-5B4E-17F5472D5CC6}" dt="2024-06-06T14:51:07.231" v="118"/>
          <ac:grpSpMkLst>
            <pc:docMk/>
            <pc:sldMk cId="2332129069" sldId="299"/>
            <ac:grpSpMk id="2" creationId="{00000000-0000-0000-0000-000000000000}"/>
          </ac:grpSpMkLst>
        </pc:grpChg>
        <pc:picChg chg="topLvl">
          <ac:chgData name="Jan Christiaens" userId="S::jan.christiaens@mobiel21.be::30b98faf-7809-47a6-bda0-381b5b752e9d" providerId="AD" clId="Web-{6E5D5690-82F5-8A44-5B4E-17F5472D5CC6}" dt="2024-06-06T14:51:07.231" v="118"/>
          <ac:picMkLst>
            <pc:docMk/>
            <pc:sldMk cId="2332129069" sldId="299"/>
            <ac:picMk id="3" creationId="{00000000-0000-0000-0000-000000000000}"/>
          </ac:picMkLst>
        </pc:picChg>
        <pc:picChg chg="del topLvl">
          <ac:chgData name="Jan Christiaens" userId="S::jan.christiaens@mobiel21.be::30b98faf-7809-47a6-bda0-381b5b752e9d" providerId="AD" clId="Web-{6E5D5690-82F5-8A44-5B4E-17F5472D5CC6}" dt="2024-06-06T14:51:07.231" v="118"/>
          <ac:picMkLst>
            <pc:docMk/>
            <pc:sldMk cId="2332129069" sldId="299"/>
            <ac:picMk id="4" creationId="{00000000-0000-0000-0000-000000000000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10.747" v="119"/>
        <pc:sldMkLst>
          <pc:docMk/>
          <pc:sldMk cId="3200927144" sldId="300"/>
        </pc:sldMkLst>
        <pc:picChg chg="del">
          <ac:chgData name="Jan Christiaens" userId="S::jan.christiaens@mobiel21.be::30b98faf-7809-47a6-bda0-381b5b752e9d" providerId="AD" clId="Web-{6E5D5690-82F5-8A44-5B4E-17F5472D5CC6}" dt="2024-06-06T14:51:10.747" v="119"/>
          <ac:picMkLst>
            <pc:docMk/>
            <pc:sldMk cId="3200927144" sldId="300"/>
            <ac:picMk id="10" creationId="{41025E02-959C-4982-89F0-7B55DA65D8D8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16.013" v="120"/>
        <pc:sldMkLst>
          <pc:docMk/>
          <pc:sldMk cId="1348616673" sldId="301"/>
        </pc:sldMkLst>
        <pc:picChg chg="del">
          <ac:chgData name="Jan Christiaens" userId="S::jan.christiaens@mobiel21.be::30b98faf-7809-47a6-bda0-381b5b752e9d" providerId="AD" clId="Web-{6E5D5690-82F5-8A44-5B4E-17F5472D5CC6}" dt="2024-06-06T14:51:16.013" v="120"/>
          <ac:picMkLst>
            <pc:docMk/>
            <pc:sldMk cId="1348616673" sldId="301"/>
            <ac:picMk id="10" creationId="{255714AB-B18F-4990-9573-92C8B3B3A42C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22.154" v="121"/>
        <pc:sldMkLst>
          <pc:docMk/>
          <pc:sldMk cId="2193463149" sldId="302"/>
        </pc:sldMkLst>
        <pc:picChg chg="del">
          <ac:chgData name="Jan Christiaens" userId="S::jan.christiaens@mobiel21.be::30b98faf-7809-47a6-bda0-381b5b752e9d" providerId="AD" clId="Web-{6E5D5690-82F5-8A44-5B4E-17F5472D5CC6}" dt="2024-06-06T14:51:22.154" v="121"/>
          <ac:picMkLst>
            <pc:docMk/>
            <pc:sldMk cId="2193463149" sldId="302"/>
            <ac:picMk id="10" creationId="{BE069432-CE63-4787-AFF5-857827316883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25.560" v="122"/>
        <pc:sldMkLst>
          <pc:docMk/>
          <pc:sldMk cId="3961444952" sldId="303"/>
        </pc:sldMkLst>
        <pc:picChg chg="del">
          <ac:chgData name="Jan Christiaens" userId="S::jan.christiaens@mobiel21.be::30b98faf-7809-47a6-bda0-381b5b752e9d" providerId="AD" clId="Web-{6E5D5690-82F5-8A44-5B4E-17F5472D5CC6}" dt="2024-06-06T14:51:25.560" v="122"/>
          <ac:picMkLst>
            <pc:docMk/>
            <pc:sldMk cId="3961444952" sldId="303"/>
            <ac:picMk id="10" creationId="{B6082AE3-0F82-4921-AF81-9FFD773CAF05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30.264" v="123"/>
        <pc:sldMkLst>
          <pc:docMk/>
          <pc:sldMk cId="124620570" sldId="304"/>
        </pc:sldMkLst>
        <pc:picChg chg="del">
          <ac:chgData name="Jan Christiaens" userId="S::jan.christiaens@mobiel21.be::30b98faf-7809-47a6-bda0-381b5b752e9d" providerId="AD" clId="Web-{6E5D5690-82F5-8A44-5B4E-17F5472D5CC6}" dt="2024-06-06T14:51:30.264" v="123"/>
          <ac:picMkLst>
            <pc:docMk/>
            <pc:sldMk cId="124620570" sldId="304"/>
            <ac:picMk id="10" creationId="{7F0039C4-4D25-4EE6-8D3E-F6EC6A0D8AF3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33.483" v="124"/>
        <pc:sldMkLst>
          <pc:docMk/>
          <pc:sldMk cId="3902013760" sldId="305"/>
        </pc:sldMkLst>
        <pc:picChg chg="del">
          <ac:chgData name="Jan Christiaens" userId="S::jan.christiaens@mobiel21.be::30b98faf-7809-47a6-bda0-381b5b752e9d" providerId="AD" clId="Web-{6E5D5690-82F5-8A44-5B4E-17F5472D5CC6}" dt="2024-06-06T14:51:33.483" v="124"/>
          <ac:picMkLst>
            <pc:docMk/>
            <pc:sldMk cId="3902013760" sldId="305"/>
            <ac:picMk id="10" creationId="{FA738A6B-2EE8-44E9-8D10-524565346100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37.701" v="125"/>
        <pc:sldMkLst>
          <pc:docMk/>
          <pc:sldMk cId="2431536096" sldId="306"/>
        </pc:sldMkLst>
        <pc:picChg chg="del">
          <ac:chgData name="Jan Christiaens" userId="S::jan.christiaens@mobiel21.be::30b98faf-7809-47a6-bda0-381b5b752e9d" providerId="AD" clId="Web-{6E5D5690-82F5-8A44-5B4E-17F5472D5CC6}" dt="2024-06-06T14:51:37.701" v="125"/>
          <ac:picMkLst>
            <pc:docMk/>
            <pc:sldMk cId="2431536096" sldId="306"/>
            <ac:picMk id="10" creationId="{C4D743F9-AAF0-4C12-A6D8-A45B313F1066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40.733" v="126"/>
        <pc:sldMkLst>
          <pc:docMk/>
          <pc:sldMk cId="861718737" sldId="307"/>
        </pc:sldMkLst>
        <pc:picChg chg="del">
          <ac:chgData name="Jan Christiaens" userId="S::jan.christiaens@mobiel21.be::30b98faf-7809-47a6-bda0-381b5b752e9d" providerId="AD" clId="Web-{6E5D5690-82F5-8A44-5B4E-17F5472D5CC6}" dt="2024-06-06T14:51:40.733" v="126"/>
          <ac:picMkLst>
            <pc:docMk/>
            <pc:sldMk cId="861718737" sldId="307"/>
            <ac:picMk id="12" creationId="{648858B9-F9D4-4377-895A-E9B9641F605C}"/>
          </ac:picMkLst>
        </pc:picChg>
      </pc:sldChg>
      <pc:sldChg chg="delSp">
        <pc:chgData name="Jan Christiaens" userId="S::jan.christiaens@mobiel21.be::30b98faf-7809-47a6-bda0-381b5b752e9d" providerId="AD" clId="Web-{6E5D5690-82F5-8A44-5B4E-17F5472D5CC6}" dt="2024-06-06T14:51:45.186" v="127"/>
        <pc:sldMkLst>
          <pc:docMk/>
          <pc:sldMk cId="2341938910" sldId="308"/>
        </pc:sldMkLst>
        <pc:picChg chg="del">
          <ac:chgData name="Jan Christiaens" userId="S::jan.christiaens@mobiel21.be::30b98faf-7809-47a6-bda0-381b5b752e9d" providerId="AD" clId="Web-{6E5D5690-82F5-8A44-5B4E-17F5472D5CC6}" dt="2024-06-06T14:51:45.186" v="127"/>
          <ac:picMkLst>
            <pc:docMk/>
            <pc:sldMk cId="2341938910" sldId="308"/>
            <ac:picMk id="7" creationId="{80A938FA-B661-44D8-8120-43F84ED59E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16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0059" y="6469379"/>
            <a:ext cx="1202436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56132"/>
            <a:ext cx="2659379" cy="474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49167" y="1056132"/>
            <a:ext cx="4751832" cy="474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249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9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4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84175"/>
          </a:xfrm>
          <a:custGeom>
            <a:avLst/>
            <a:gdLst/>
            <a:ahLst/>
            <a:cxnLst/>
            <a:rect l="l" t="t" r="r" b="b"/>
            <a:pathLst>
              <a:path w="12192000" h="384175">
                <a:moveTo>
                  <a:pt x="12192000" y="0"/>
                </a:moveTo>
                <a:lnTo>
                  <a:pt x="0" y="0"/>
                </a:lnTo>
                <a:lnTo>
                  <a:pt x="0" y="383921"/>
                </a:lnTo>
                <a:lnTo>
                  <a:pt x="12192000" y="38392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0059" y="6469379"/>
            <a:ext cx="1194311" cy="161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7575" y="2515869"/>
            <a:ext cx="2736850" cy="149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84175"/>
          </a:xfrm>
          <a:custGeom>
            <a:avLst/>
            <a:gdLst/>
            <a:ahLst/>
            <a:cxnLst/>
            <a:rect l="l" t="t" r="r" b="b"/>
            <a:pathLst>
              <a:path w="12192000" h="384175">
                <a:moveTo>
                  <a:pt x="0" y="384048"/>
                </a:moveTo>
                <a:lnTo>
                  <a:pt x="12192000" y="384048"/>
                </a:lnTo>
                <a:lnTo>
                  <a:pt x="12192000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E84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4047"/>
            <a:ext cx="12192000" cy="6474460"/>
          </a:xfrm>
          <a:custGeom>
            <a:avLst/>
            <a:gdLst/>
            <a:ahLst/>
            <a:cxnLst/>
            <a:rect l="l" t="t" r="r" b="b"/>
            <a:pathLst>
              <a:path w="12192000" h="6474459">
                <a:moveTo>
                  <a:pt x="12192000" y="0"/>
                </a:moveTo>
                <a:lnTo>
                  <a:pt x="0" y="0"/>
                </a:lnTo>
                <a:lnTo>
                  <a:pt x="0" y="6473952"/>
                </a:lnTo>
                <a:lnTo>
                  <a:pt x="12192000" y="64739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0059" y="6469380"/>
            <a:ext cx="1202436" cy="1691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9142" y="1591513"/>
            <a:ext cx="5688965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5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829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0511" y="2147316"/>
            <a:ext cx="4930140" cy="1597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0383" y="5001767"/>
            <a:ext cx="1810512" cy="236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7119" y="934211"/>
            <a:ext cx="4754880" cy="499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927" y="3276676"/>
            <a:ext cx="5846616" cy="138903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105"/>
              </a:spcBef>
            </a:pPr>
            <a:r>
              <a:rPr lang="nl-NL" sz="4400" b="1" spc="-20" dirty="0">
                <a:solidFill>
                  <a:schemeClr val="bg1"/>
                </a:solidFill>
                <a:latin typeface="Arial"/>
                <a:cs typeface="Arial"/>
              </a:rPr>
              <a:t>Fietsvrienden </a:t>
            </a:r>
            <a:endParaRPr lang="nl-NL" sz="4400" b="1" spc="-2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ts val="5500"/>
              </a:lnSpc>
              <a:spcBef>
                <a:spcPts val="105"/>
              </a:spcBef>
            </a:pPr>
            <a:r>
              <a:rPr lang="nl-NL" sz="4400" b="1" spc="-20" dirty="0">
                <a:solidFill>
                  <a:schemeClr val="bg1"/>
                </a:solidFill>
                <a:latin typeface="Arial"/>
                <a:cs typeface="Arial"/>
              </a:rPr>
              <a:t>opstart</a:t>
            </a:r>
            <a:r>
              <a:rPr lang="nl-NL" sz="4400" b="1" spc="-20" dirty="0">
                <a:solidFill>
                  <a:srgbClr val="FFFF00"/>
                </a:solidFill>
                <a:latin typeface="Arial"/>
                <a:cs typeface="Arial"/>
              </a:rPr>
              <a:t> - voorbeeld</a:t>
            </a:r>
          </a:p>
        </p:txBody>
      </p:sp>
      <p:sp>
        <p:nvSpPr>
          <p:cNvPr id="9" name="object 9"/>
          <p:cNvSpPr/>
          <p:nvPr/>
        </p:nvSpPr>
        <p:spPr>
          <a:xfrm>
            <a:off x="2303779" y="4605528"/>
            <a:ext cx="1582421" cy="45719"/>
          </a:xfrm>
          <a:custGeom>
            <a:avLst/>
            <a:gdLst/>
            <a:ahLst/>
            <a:cxnLst/>
            <a:rect l="l" t="t" r="r" b="b"/>
            <a:pathLst>
              <a:path w="1329054" h="59689">
                <a:moveTo>
                  <a:pt x="1328928" y="0"/>
                </a:moveTo>
                <a:lnTo>
                  <a:pt x="0" y="0"/>
                </a:lnTo>
                <a:lnTo>
                  <a:pt x="0" y="59436"/>
                </a:lnTo>
                <a:lnTo>
                  <a:pt x="1328928" y="59436"/>
                </a:lnTo>
                <a:lnTo>
                  <a:pt x="132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91333" y="4722114"/>
            <a:ext cx="4466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53255" algn="l"/>
              </a:tabLst>
            </a:pPr>
            <a:r>
              <a:rPr lang="nl-BE" sz="1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03 juni</a:t>
            </a:r>
            <a:r>
              <a:rPr sz="100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202</a:t>
            </a:r>
            <a:r>
              <a:rPr lang="nl-BE" sz="10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3</a:t>
            </a:r>
            <a:r>
              <a:rPr sz="1000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–</a:t>
            </a:r>
            <a:r>
              <a:rPr sz="10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Fietsschool</a:t>
            </a:r>
            <a:r>
              <a:rPr sz="10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Leuven</a:t>
            </a:r>
            <a:r>
              <a:rPr sz="10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i.s.m.</a:t>
            </a:r>
            <a:r>
              <a:rPr sz="10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Provincie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Vlaams-Brabant	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114263"/>
            <a:ext cx="438023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Kies 2 locaties uit de taaltaken van je gemeente.</a:t>
            </a:r>
          </a:p>
          <a:p>
            <a:endParaRPr lang="nl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Opdracht 1: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Leg de locatie uit in 3 korte zinnen.</a:t>
            </a:r>
          </a:p>
          <a:p>
            <a:endParaRPr lang="nl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Opdracht 2: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Teken iets dat uitlegt wat je op die locatie kan doen. </a:t>
            </a:r>
          </a:p>
          <a:p>
            <a:endParaRPr lang="nl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Opdracht 3: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Welke woorden zijn volgens jou het belangrijkst om deze locaties uit te leggen.</a:t>
            </a:r>
          </a:p>
          <a:p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Opdracht 4: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Zoek voor deze woorden een synoniem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0" y="1581911"/>
            <a:ext cx="6565392" cy="3694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0059" y="6469379"/>
              <a:ext cx="1202436" cy="169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85916" y="3413759"/>
              <a:ext cx="5419344" cy="3444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5391" y="0"/>
              <a:ext cx="4707636" cy="2825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467359" y="40639"/>
            <a:ext cx="488841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Samen fietsen – fietservaring, fietscultuur en regels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32" y="1364252"/>
            <a:ext cx="5267325" cy="42862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67359" y="1271451"/>
            <a:ext cx="522804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Enkele startvragen</a:t>
            </a: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53365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Hoe kan fietscultuur verschillen?</a:t>
            </a:r>
          </a:p>
          <a:p>
            <a:pPr marL="253365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3365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Hoe kan fietservaring verschillen?</a:t>
            </a:r>
          </a:p>
          <a:p>
            <a:pPr marL="253365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3365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Hoe kunnen regels verschillen?</a:t>
            </a:r>
          </a:p>
        </p:txBody>
      </p:sp>
    </p:spTree>
    <p:extLst>
      <p:ext uri="{BB962C8B-B14F-4D97-AF65-F5344CB8AC3E}">
        <p14:creationId xmlns:p14="http://schemas.microsoft.com/office/powerpoint/2010/main" val="157249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4563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Fietsen op straat - tips omgang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beginnende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fietser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708" y="1354023"/>
            <a:ext cx="5599430" cy="4065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marR="280670" indent="-241300">
              <a:lnSpc>
                <a:spcPct val="100000"/>
              </a:lnSpc>
              <a:spcBef>
                <a:spcPts val="9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Een </a:t>
            </a:r>
            <a:r>
              <a:rPr sz="2500" spc="-15" dirty="0">
                <a:latin typeface="Arial"/>
                <a:cs typeface="Arial"/>
              </a:rPr>
              <a:t>beginnende </a:t>
            </a:r>
            <a:r>
              <a:rPr sz="2500" spc="-5" dirty="0">
                <a:latin typeface="Arial"/>
                <a:cs typeface="Arial"/>
              </a:rPr>
              <a:t>fietser is nog </a:t>
            </a:r>
            <a:r>
              <a:rPr sz="2500" spc="-20" dirty="0">
                <a:latin typeface="Arial"/>
                <a:cs typeface="Arial"/>
              </a:rPr>
              <a:t>erg  </a:t>
            </a:r>
            <a:r>
              <a:rPr sz="2500" spc="-5" dirty="0">
                <a:latin typeface="Arial"/>
                <a:cs typeface="Arial"/>
              </a:rPr>
              <a:t>gefocust op het </a:t>
            </a:r>
            <a:r>
              <a:rPr sz="2500" b="1" spc="-5" dirty="0">
                <a:latin typeface="Arial"/>
                <a:cs typeface="Arial"/>
              </a:rPr>
              <a:t>controleren van</a:t>
            </a:r>
            <a:r>
              <a:rPr sz="2500" b="1" spc="-300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de  fiets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Aandacht </a:t>
            </a:r>
            <a:r>
              <a:rPr sz="2500" spc="-5" dirty="0">
                <a:latin typeface="Arial"/>
                <a:cs typeface="Arial"/>
              </a:rPr>
              <a:t>trekken </a:t>
            </a:r>
            <a:r>
              <a:rPr sz="2500" b="1" spc="-5" dirty="0">
                <a:latin typeface="Arial"/>
                <a:cs typeface="Arial"/>
              </a:rPr>
              <a:t>op</a:t>
            </a:r>
            <a:r>
              <a:rPr sz="2500" b="1" spc="-204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verkeersregels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0"/>
              </a:spcBef>
              <a:buChar char="•"/>
              <a:tabLst>
                <a:tab pos="254000" algn="l"/>
              </a:tabLst>
            </a:pPr>
            <a:r>
              <a:rPr sz="2500" spc="-25" dirty="0">
                <a:latin typeface="Arial"/>
                <a:cs typeface="Arial"/>
              </a:rPr>
              <a:t>Veilig </a:t>
            </a:r>
            <a:r>
              <a:rPr sz="2500" spc="-5" dirty="0">
                <a:latin typeface="Arial"/>
                <a:cs typeface="Arial"/>
              </a:rPr>
              <a:t>gedrag en</a:t>
            </a:r>
            <a:r>
              <a:rPr sz="2500" spc="-24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regels</a:t>
            </a:r>
            <a:endParaRPr sz="2500">
              <a:latin typeface="Arial"/>
              <a:cs typeface="Arial"/>
            </a:endParaRPr>
          </a:p>
          <a:p>
            <a:pPr marL="253365">
              <a:lnSpc>
                <a:spcPct val="100000"/>
              </a:lnSpc>
            </a:pPr>
            <a:r>
              <a:rPr sz="2500" b="1" spc="-15" dirty="0">
                <a:latin typeface="Arial"/>
                <a:cs typeface="Arial"/>
              </a:rPr>
              <a:t>automatiseren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Gesprekstaal </a:t>
            </a:r>
            <a:r>
              <a:rPr sz="2500" spc="-5" dirty="0">
                <a:latin typeface="Arial"/>
                <a:cs typeface="Arial"/>
              </a:rPr>
              <a:t>op de fiets gaat</a:t>
            </a:r>
            <a:r>
              <a:rPr sz="2500" spc="-30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over</a:t>
            </a:r>
            <a:endParaRPr sz="2500">
              <a:latin typeface="Arial"/>
              <a:cs typeface="Arial"/>
            </a:endParaRPr>
          </a:p>
          <a:p>
            <a:pPr marL="253365">
              <a:lnSpc>
                <a:spcPct val="100000"/>
              </a:lnSpc>
            </a:pPr>
            <a:r>
              <a:rPr sz="2500" b="1" spc="-5" dirty="0">
                <a:latin typeface="Arial"/>
                <a:cs typeface="Arial"/>
              </a:rPr>
              <a:t>fiets en</a:t>
            </a:r>
            <a:r>
              <a:rPr sz="2500" b="1" spc="-50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verkeer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Geef </a:t>
            </a:r>
            <a:r>
              <a:rPr sz="2500" b="1" spc="-5" dirty="0">
                <a:latin typeface="Arial"/>
                <a:cs typeface="Arial"/>
              </a:rPr>
              <a:t>zelf het goede</a:t>
            </a:r>
            <a:r>
              <a:rPr sz="2500" b="1" spc="-135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voorbeeld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35267" y="862583"/>
            <a:ext cx="5649595" cy="5796280"/>
            <a:chOff x="6335267" y="862583"/>
            <a:chExt cx="5649595" cy="5796280"/>
          </a:xfrm>
        </p:grpSpPr>
        <p:sp>
          <p:nvSpPr>
            <p:cNvPr id="6" name="object 6"/>
            <p:cNvSpPr/>
            <p:nvPr/>
          </p:nvSpPr>
          <p:spPr>
            <a:xfrm>
              <a:off x="10853927" y="5993892"/>
              <a:ext cx="1130807" cy="664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5267" y="862583"/>
              <a:ext cx="5376672" cy="5131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4563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Fietsen op straat - tips omgang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beginnende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fietser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708" y="1507007"/>
            <a:ext cx="4826000" cy="3607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25" dirty="0">
                <a:latin typeface="Arial"/>
                <a:cs typeface="Arial"/>
              </a:rPr>
              <a:t>Voorspel </a:t>
            </a:r>
            <a:r>
              <a:rPr sz="2500" spc="-5" dirty="0">
                <a:latin typeface="Arial"/>
                <a:cs typeface="Arial"/>
              </a:rPr>
              <a:t>wat er</a:t>
            </a:r>
            <a:r>
              <a:rPr sz="2500" spc="-1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komt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Omschrijf </a:t>
            </a:r>
            <a:r>
              <a:rPr sz="2500" spc="-5" dirty="0">
                <a:latin typeface="Arial"/>
                <a:cs typeface="Arial"/>
              </a:rPr>
              <a:t>hoe je iets gaat</a:t>
            </a:r>
            <a:r>
              <a:rPr sz="2500" spc="-2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doen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Bespreek onveilig</a:t>
            </a:r>
            <a:r>
              <a:rPr sz="2500" spc="-26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fietsgedrag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0"/>
              </a:spcBef>
              <a:buChar char="•"/>
              <a:tabLst>
                <a:tab pos="254000" algn="l"/>
              </a:tabLst>
            </a:pPr>
            <a:r>
              <a:rPr sz="2500" spc="-10" dirty="0">
                <a:latin typeface="Arial"/>
                <a:cs typeface="Arial"/>
              </a:rPr>
              <a:t>Rijd </a:t>
            </a:r>
            <a:r>
              <a:rPr sz="2500" spc="-5" dirty="0">
                <a:latin typeface="Arial"/>
                <a:cs typeface="Arial"/>
              </a:rPr>
              <a:t>naast of achter je</a:t>
            </a:r>
            <a:r>
              <a:rPr sz="2500" spc="-204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fietsvriend</a:t>
            </a:r>
            <a:endParaRPr sz="2500">
              <a:latin typeface="Arial"/>
              <a:cs typeface="Arial"/>
            </a:endParaRPr>
          </a:p>
          <a:p>
            <a:pPr marL="253365" marR="732790" indent="-241300">
              <a:lnSpc>
                <a:spcPct val="100000"/>
              </a:lnSpc>
              <a:spcBef>
                <a:spcPts val="12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Geef </a:t>
            </a:r>
            <a:r>
              <a:rPr sz="2500" b="1" spc="-5" dirty="0">
                <a:latin typeface="Arial"/>
                <a:cs typeface="Arial"/>
              </a:rPr>
              <a:t>eenvoudige en</a:t>
            </a:r>
            <a:r>
              <a:rPr sz="2500" b="1" spc="-210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korte  instructies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Geef duidelijke</a:t>
            </a:r>
            <a:r>
              <a:rPr sz="2500" spc="-204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signalen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35267" y="862583"/>
            <a:ext cx="5649595" cy="5796280"/>
            <a:chOff x="6335267" y="862583"/>
            <a:chExt cx="5649595" cy="5796280"/>
          </a:xfrm>
        </p:grpSpPr>
        <p:sp>
          <p:nvSpPr>
            <p:cNvPr id="6" name="object 6"/>
            <p:cNvSpPr/>
            <p:nvPr/>
          </p:nvSpPr>
          <p:spPr>
            <a:xfrm>
              <a:off x="10853927" y="5993892"/>
              <a:ext cx="1130807" cy="664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5267" y="862583"/>
              <a:ext cx="5376671" cy="5131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1440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afspreken?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6496" y="4762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1" y="1037590"/>
            <a:ext cx="4806315" cy="3408625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253365" marR="5080" indent="-2413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Startplaats </a:t>
            </a:r>
            <a:r>
              <a:rPr sz="2500" spc="-5" dirty="0">
                <a:latin typeface="Arial"/>
                <a:cs typeface="Arial"/>
              </a:rPr>
              <a:t>met fietsvriend af </a:t>
            </a:r>
            <a:r>
              <a:rPr sz="2500" spc="-15" dirty="0">
                <a:latin typeface="Arial"/>
                <a:cs typeface="Arial"/>
              </a:rPr>
              <a:t>te  </a:t>
            </a:r>
            <a:r>
              <a:rPr sz="2500" spc="-5" dirty="0">
                <a:latin typeface="Arial"/>
                <a:cs typeface="Arial"/>
              </a:rPr>
              <a:t>spreken (idealiter</a:t>
            </a:r>
            <a:r>
              <a:rPr sz="2500" spc="17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thuis)</a:t>
            </a:r>
            <a:endParaRPr sz="2500" dirty="0">
              <a:latin typeface="Arial"/>
              <a:cs typeface="Arial"/>
            </a:endParaRPr>
          </a:p>
          <a:p>
            <a:pPr marL="253365" marR="255270" indent="-241300">
              <a:lnSpc>
                <a:spcPct val="100899"/>
              </a:lnSpc>
              <a:spcBef>
                <a:spcPts val="130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Communiceer via </a:t>
            </a:r>
            <a:r>
              <a:rPr sz="2500" b="1" spc="-5" dirty="0">
                <a:latin typeface="Arial"/>
                <a:cs typeface="Arial"/>
              </a:rPr>
              <a:t>Whatsapp </a:t>
            </a:r>
            <a:r>
              <a:rPr sz="2500" dirty="0">
                <a:latin typeface="Arial"/>
                <a:cs typeface="Arial"/>
              </a:rPr>
              <a:t>/  </a:t>
            </a:r>
            <a:r>
              <a:rPr sz="2500" spc="-5" dirty="0">
                <a:latin typeface="Arial"/>
                <a:cs typeface="Arial"/>
              </a:rPr>
              <a:t>telefoon en</a:t>
            </a:r>
            <a:r>
              <a:rPr sz="2500" spc="114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afsprakenkaartje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48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Idealiter </a:t>
            </a:r>
            <a:r>
              <a:rPr sz="2500" b="1" spc="-5" dirty="0">
                <a:latin typeface="Arial"/>
                <a:cs typeface="Arial"/>
              </a:rPr>
              <a:t>10</a:t>
            </a:r>
            <a:r>
              <a:rPr sz="2500" b="1" spc="125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ontmoetingen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Helpdesk</a:t>
            </a:r>
            <a:r>
              <a:rPr sz="2500" b="1" spc="7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bereikbaar</a:t>
            </a:r>
            <a:endParaRPr lang="nl-BE" sz="2500" spc="-5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310"/>
              </a:spcBef>
              <a:tabLst>
                <a:tab pos="254000" algn="l"/>
              </a:tabLst>
            </a:pPr>
            <a:endParaRPr lang="nl-BE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6923"/>
            <a:ext cx="212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Algemene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afspraken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6248400" y="800100"/>
            <a:ext cx="3944111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017778"/>
            <a:ext cx="4921250" cy="41908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7335" algn="l"/>
              </a:tabLst>
            </a:pPr>
            <a:r>
              <a:rPr sz="1800" b="1" spc="-5" dirty="0">
                <a:latin typeface="Arial"/>
                <a:cs typeface="Arial"/>
              </a:rPr>
              <a:t>Verzekering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-&gt; </a:t>
            </a:r>
            <a:r>
              <a:rPr sz="1800" spc="-5" dirty="0">
                <a:latin typeface="Arial"/>
                <a:cs typeface="Arial"/>
              </a:rPr>
              <a:t>tijdens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activiteit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-&gt;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afsprakenkaartjes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-&gt; </a:t>
            </a:r>
            <a:r>
              <a:rPr sz="1800" spc="-10" dirty="0">
                <a:latin typeface="Arial"/>
                <a:cs typeface="Arial"/>
              </a:rPr>
              <a:t>niet </a:t>
            </a:r>
            <a:r>
              <a:rPr sz="1800" spc="-5" dirty="0">
                <a:latin typeface="Arial"/>
                <a:cs typeface="Arial"/>
              </a:rPr>
              <a:t>als je alleen gaat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fietsen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 startAt="2"/>
              <a:tabLst>
                <a:tab pos="267335" algn="l"/>
              </a:tabLst>
            </a:pPr>
            <a:r>
              <a:rPr sz="1800" b="1" spc="-5" dirty="0">
                <a:latin typeface="Arial"/>
                <a:cs typeface="Arial"/>
              </a:rPr>
              <a:t>Deelnemers ontvangen een </a:t>
            </a:r>
            <a:r>
              <a:rPr sz="1800" b="1" dirty="0">
                <a:latin typeface="Arial"/>
                <a:cs typeface="Arial"/>
              </a:rPr>
              <a:t>fiets +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fietsslot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-&gt; </a:t>
            </a:r>
            <a:r>
              <a:rPr sz="1800" spc="-10" dirty="0">
                <a:latin typeface="Arial"/>
                <a:cs typeface="Arial"/>
              </a:rPr>
              <a:t>indien geen eigen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fiets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1637030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1800" b="1" dirty="0">
                <a:latin typeface="Arial"/>
                <a:cs typeface="Arial"/>
              </a:rPr>
              <a:t>Fiets </a:t>
            </a:r>
            <a:r>
              <a:rPr sz="1800" b="1" spc="-20" dirty="0">
                <a:latin typeface="Arial"/>
                <a:cs typeface="Arial"/>
              </a:rPr>
              <a:t>van </a:t>
            </a:r>
            <a:r>
              <a:rPr sz="1800" b="1" spc="-5" dirty="0">
                <a:latin typeface="Arial"/>
                <a:cs typeface="Arial"/>
              </a:rPr>
              <a:t>deelnemer </a:t>
            </a:r>
            <a:r>
              <a:rPr sz="1800" b="1" dirty="0">
                <a:latin typeface="Arial"/>
                <a:cs typeface="Arial"/>
              </a:rPr>
              <a:t>stuk of  </a:t>
            </a:r>
            <a:r>
              <a:rPr sz="1800" b="1" spc="-5" dirty="0">
                <a:latin typeface="Arial"/>
                <a:cs typeface="Arial"/>
              </a:rPr>
              <a:t>verloren/gestolen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-&gt;</a:t>
            </a:r>
            <a:r>
              <a:rPr lang="nl-BE" sz="1800" dirty="0">
                <a:latin typeface="Arial"/>
                <a:cs typeface="Arial"/>
              </a:rPr>
              <a:t> melden bij </a:t>
            </a:r>
            <a:r>
              <a:rPr lang="nl-BE" dirty="0">
                <a:latin typeface="Arial"/>
                <a:cs typeface="Arial"/>
              </a:rPr>
              <a:t>organisator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-&gt; aangifte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politie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 startAt="4"/>
              <a:tabLst>
                <a:tab pos="267335" algn="l"/>
              </a:tabLst>
            </a:pPr>
            <a:r>
              <a:rPr sz="1800" b="1" spc="-5" dirty="0">
                <a:latin typeface="Arial"/>
                <a:cs typeface="Arial"/>
              </a:rPr>
              <a:t>Moeizaam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contact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-&gt;</a:t>
            </a:r>
            <a:r>
              <a:rPr lang="nl-BE" dirty="0">
                <a:latin typeface="Arial"/>
                <a:cs typeface="Arial"/>
              </a:rPr>
              <a:t> melden bij je contactpersoon (Celina/Julie)</a:t>
            </a:r>
            <a:endParaRPr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1639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Verloop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namiddag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8760" y="1458137"/>
            <a:ext cx="5642610" cy="26803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35585" indent="-222885">
              <a:lnSpc>
                <a:spcPct val="100000"/>
              </a:lnSpc>
              <a:spcBef>
                <a:spcPts val="1095"/>
              </a:spcBef>
              <a:buChar char="*"/>
              <a:tabLst>
                <a:tab pos="235585" algn="l"/>
              </a:tabLst>
            </a:pPr>
            <a:r>
              <a:rPr sz="2650" dirty="0">
                <a:latin typeface="Arial"/>
                <a:cs typeface="Arial"/>
              </a:rPr>
              <a:t>Leg het project uit aan je</a:t>
            </a:r>
            <a:r>
              <a:rPr sz="2650" spc="-60" dirty="0">
                <a:latin typeface="Arial"/>
                <a:cs typeface="Arial"/>
              </a:rPr>
              <a:t> </a:t>
            </a:r>
            <a:r>
              <a:rPr sz="2650" spc="-15" dirty="0">
                <a:latin typeface="Arial"/>
                <a:cs typeface="Arial"/>
              </a:rPr>
              <a:t>fietsvriend.</a:t>
            </a:r>
            <a:endParaRPr sz="265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1000"/>
              </a:spcBef>
              <a:buChar char="*"/>
              <a:tabLst>
                <a:tab pos="238760" algn="l"/>
              </a:tabLst>
            </a:pPr>
            <a:r>
              <a:rPr sz="2650" spc="-15" dirty="0">
                <a:latin typeface="Arial"/>
                <a:cs typeface="Arial"/>
              </a:rPr>
              <a:t>Kaartopdracht</a:t>
            </a:r>
            <a:endParaRPr sz="265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994"/>
              </a:spcBef>
              <a:buChar char="*"/>
              <a:tabLst>
                <a:tab pos="238760" algn="l"/>
              </a:tabLst>
            </a:pPr>
            <a:r>
              <a:rPr sz="2650" dirty="0">
                <a:latin typeface="Arial"/>
                <a:cs typeface="Arial"/>
              </a:rPr>
              <a:t>Opfrissing wegcode</a:t>
            </a:r>
            <a:r>
              <a:rPr sz="2650" spc="-35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(quiz)</a:t>
            </a:r>
            <a:endParaRPr sz="2650">
              <a:latin typeface="Arial"/>
              <a:cs typeface="Arial"/>
            </a:endParaRPr>
          </a:p>
          <a:p>
            <a:pPr marL="220345" indent="-207645">
              <a:lnSpc>
                <a:spcPct val="100000"/>
              </a:lnSpc>
              <a:spcBef>
                <a:spcPts val="1000"/>
              </a:spcBef>
              <a:buChar char="*"/>
              <a:tabLst>
                <a:tab pos="220345" algn="l"/>
              </a:tabLst>
            </a:pPr>
            <a:r>
              <a:rPr sz="2650" dirty="0">
                <a:latin typeface="Arial"/>
                <a:cs typeface="Arial"/>
              </a:rPr>
              <a:t>Afspraken</a:t>
            </a:r>
            <a:r>
              <a:rPr sz="2650" spc="10" dirty="0">
                <a:latin typeface="Arial"/>
                <a:cs typeface="Arial"/>
              </a:rPr>
              <a:t> </a:t>
            </a:r>
            <a:r>
              <a:rPr sz="2650" spc="-15" dirty="0">
                <a:latin typeface="Arial"/>
                <a:cs typeface="Arial"/>
              </a:rPr>
              <a:t>overlopen</a:t>
            </a:r>
            <a:endParaRPr sz="265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spcBef>
                <a:spcPts val="1010"/>
              </a:spcBef>
              <a:buChar char="*"/>
              <a:tabLst>
                <a:tab pos="238760" algn="l"/>
              </a:tabLst>
            </a:pPr>
            <a:r>
              <a:rPr sz="2650" dirty="0">
                <a:latin typeface="Arial"/>
                <a:cs typeface="Arial"/>
              </a:rPr>
              <a:t>Verdeling van de</a:t>
            </a:r>
            <a:r>
              <a:rPr sz="2650" spc="-170" dirty="0">
                <a:latin typeface="Arial"/>
                <a:cs typeface="Arial"/>
              </a:rPr>
              <a:t> </a:t>
            </a:r>
            <a:r>
              <a:rPr sz="2650" spc="-15" dirty="0">
                <a:latin typeface="Arial"/>
                <a:cs typeface="Arial"/>
              </a:rPr>
              <a:t>fietsen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0059" y="6469379"/>
              <a:ext cx="1202436" cy="169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85916" y="3413759"/>
              <a:ext cx="5419344" cy="3444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5391" y="0"/>
              <a:ext cx="4707636" cy="2825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1151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Samen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sterk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1465605"/>
            <a:ext cx="5059680" cy="372681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500" spc="-15" dirty="0">
                <a:latin typeface="Arial"/>
                <a:cs typeface="Arial"/>
              </a:rPr>
              <a:t>OPDRACHT:</a:t>
            </a:r>
            <a:endParaRPr sz="2500">
              <a:latin typeface="Arial"/>
              <a:cs typeface="Arial"/>
            </a:endParaRPr>
          </a:p>
          <a:p>
            <a:pPr marL="253365" marR="204470" indent="-241300">
              <a:lnSpc>
                <a:spcPct val="102099"/>
              </a:lnSpc>
              <a:spcBef>
                <a:spcPts val="11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Duid jullie woonplaats aan op </a:t>
            </a:r>
            <a:r>
              <a:rPr sz="2500" spc="-25" dirty="0">
                <a:latin typeface="Arial"/>
                <a:cs typeface="Arial"/>
              </a:rPr>
              <a:t>de  </a:t>
            </a:r>
            <a:r>
              <a:rPr sz="2500" spc="-15" dirty="0">
                <a:latin typeface="Arial"/>
                <a:cs typeface="Arial"/>
              </a:rPr>
              <a:t>kaart</a:t>
            </a:r>
            <a:endParaRPr sz="2500">
              <a:latin typeface="Arial"/>
              <a:cs typeface="Arial"/>
            </a:endParaRPr>
          </a:p>
          <a:p>
            <a:pPr marL="253365" marR="86360" indent="-241300">
              <a:lnSpc>
                <a:spcPct val="101200"/>
              </a:lnSpc>
              <a:spcBef>
                <a:spcPts val="129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Waar zou je graag eens met </a:t>
            </a:r>
            <a:r>
              <a:rPr sz="2500" spc="-15" dirty="0">
                <a:latin typeface="Arial"/>
                <a:cs typeface="Arial"/>
              </a:rPr>
              <a:t>je  </a:t>
            </a:r>
            <a:r>
              <a:rPr sz="2500" spc="-5" dirty="0">
                <a:latin typeface="Arial"/>
                <a:cs typeface="Arial"/>
              </a:rPr>
              <a:t>fietsvriend naartoe willen</a:t>
            </a:r>
            <a:r>
              <a:rPr sz="2500" spc="27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fietsen?</a:t>
            </a:r>
            <a:endParaRPr sz="2500">
              <a:latin typeface="Arial"/>
              <a:cs typeface="Arial"/>
            </a:endParaRPr>
          </a:p>
          <a:p>
            <a:pPr marL="253365" marR="5080" indent="-241300">
              <a:lnSpc>
                <a:spcPct val="101000"/>
              </a:lnSpc>
              <a:spcBef>
                <a:spcPts val="129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Waar liggen de suggesties van </a:t>
            </a:r>
            <a:r>
              <a:rPr sz="2500" spc="-25" dirty="0">
                <a:latin typeface="Arial"/>
                <a:cs typeface="Arial"/>
              </a:rPr>
              <a:t>de  </a:t>
            </a:r>
            <a:r>
              <a:rPr sz="2500" spc="-5" dirty="0">
                <a:latin typeface="Arial"/>
                <a:cs typeface="Arial"/>
              </a:rPr>
              <a:t>taalfiches? Beslis welke je </a:t>
            </a:r>
            <a:r>
              <a:rPr sz="2500" spc="-15" dirty="0">
                <a:latin typeface="Arial"/>
                <a:cs typeface="Arial"/>
              </a:rPr>
              <a:t>zeker  </a:t>
            </a:r>
            <a:r>
              <a:rPr sz="2500" spc="-5" dirty="0">
                <a:latin typeface="Arial"/>
                <a:cs typeface="Arial"/>
              </a:rPr>
              <a:t>samen wil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bezoeken.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7055" y="35432"/>
            <a:ext cx="429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Doel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96496" y="4762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8111" y="1298193"/>
            <a:ext cx="6752590" cy="409022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99085" marR="398145" indent="-287020"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lang="nl-NL" sz="2500" spc="-30" dirty="0">
                <a:latin typeface="Arial"/>
                <a:cs typeface="Arial"/>
              </a:rPr>
              <a:t>Taalstimulerend </a:t>
            </a:r>
            <a:r>
              <a:rPr lang="nl-NL" sz="2500" spc="-5" dirty="0">
                <a:latin typeface="Arial"/>
                <a:cs typeface="Arial"/>
              </a:rPr>
              <a:t>project</a:t>
            </a:r>
            <a:endParaRPr lang="nl-NL" sz="2500" spc="-300" dirty="0">
              <a:latin typeface="Arial"/>
              <a:cs typeface="Arial"/>
            </a:endParaRPr>
          </a:p>
          <a:p>
            <a:pPr marL="299085" marR="817880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2500" spc="-5" dirty="0">
                <a:latin typeface="Arial"/>
                <a:cs typeface="Arial"/>
              </a:rPr>
              <a:t>Grote vraag naar </a:t>
            </a:r>
            <a:r>
              <a:rPr sz="2500" b="1" spc="-5" dirty="0">
                <a:latin typeface="Arial"/>
                <a:cs typeface="Arial"/>
              </a:rPr>
              <a:t>extra </a:t>
            </a:r>
            <a:r>
              <a:rPr sz="2500" b="1" spc="-15" dirty="0">
                <a:latin typeface="Arial"/>
                <a:cs typeface="Arial"/>
              </a:rPr>
              <a:t>oefenkansen  </a:t>
            </a:r>
            <a:r>
              <a:rPr sz="2500" b="1" spc="-5" dirty="0">
                <a:latin typeface="Arial"/>
                <a:cs typeface="Arial"/>
              </a:rPr>
              <a:t>Nederlands </a:t>
            </a:r>
            <a:r>
              <a:rPr sz="2500" spc="-5" dirty="0">
                <a:latin typeface="Arial"/>
                <a:cs typeface="Arial"/>
              </a:rPr>
              <a:t>van centra en cursisten</a:t>
            </a:r>
            <a:r>
              <a:rPr sz="2500" spc="-30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zelf</a:t>
            </a:r>
            <a:endParaRPr sz="2500">
              <a:latin typeface="Arial"/>
              <a:cs typeface="Arial"/>
            </a:endParaRPr>
          </a:p>
          <a:p>
            <a:pPr marL="299085" marR="774065" indent="-287020">
              <a:lnSpc>
                <a:spcPct val="100000"/>
              </a:lnSpc>
              <a:spcBef>
                <a:spcPts val="1205"/>
              </a:spcBef>
              <a:buChar char="•"/>
              <a:tabLst>
                <a:tab pos="299085" algn="l"/>
                <a:tab pos="299720" algn="l"/>
              </a:tabLst>
            </a:pPr>
            <a:r>
              <a:rPr sz="2500" spc="-5" dirty="0">
                <a:latin typeface="Arial"/>
                <a:cs typeface="Arial"/>
              </a:rPr>
              <a:t>Om </a:t>
            </a:r>
            <a:r>
              <a:rPr sz="2500" b="1" spc="-15" dirty="0">
                <a:latin typeface="Arial"/>
                <a:cs typeface="Arial"/>
              </a:rPr>
              <a:t>‘taalverlies’ </a:t>
            </a:r>
            <a:r>
              <a:rPr sz="2500" spc="-5" dirty="0">
                <a:latin typeface="Arial"/>
                <a:cs typeface="Arial"/>
              </a:rPr>
              <a:t>tegen te gaan, om bij</a:t>
            </a:r>
            <a:r>
              <a:rPr sz="2500" spc="-32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te  </a:t>
            </a:r>
            <a:r>
              <a:rPr sz="2500" spc="-5" dirty="0">
                <a:latin typeface="Arial"/>
                <a:cs typeface="Arial"/>
              </a:rPr>
              <a:t>leren, te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onderhouden</a:t>
            </a:r>
            <a:endParaRPr sz="25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2500" spc="-5" dirty="0">
                <a:latin typeface="Arial"/>
                <a:cs typeface="Arial"/>
              </a:rPr>
              <a:t>Kunnen fietsen zorgt voor </a:t>
            </a:r>
            <a:r>
              <a:rPr sz="2500" b="1" spc="-65" dirty="0">
                <a:latin typeface="Arial"/>
                <a:cs typeface="Arial"/>
              </a:rPr>
              <a:t>betere</a:t>
            </a:r>
            <a:r>
              <a:rPr sz="2500" b="1" spc="-33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mobiliteit</a:t>
            </a:r>
            <a:endParaRPr sz="25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500" spc="-15" dirty="0">
                <a:latin typeface="Arial"/>
                <a:cs typeface="Arial"/>
              </a:rPr>
              <a:t>en </a:t>
            </a:r>
            <a:r>
              <a:rPr sz="2500" spc="-5" dirty="0">
                <a:latin typeface="Arial"/>
                <a:cs typeface="Arial"/>
              </a:rPr>
              <a:t>meer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mogelijkheden</a:t>
            </a:r>
            <a:endParaRPr sz="25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2500" spc="-5" dirty="0">
                <a:latin typeface="Arial"/>
                <a:cs typeface="Arial"/>
              </a:rPr>
              <a:t>Oefenen op Nederlands en oefenen op</a:t>
            </a:r>
            <a:r>
              <a:rPr sz="2500" spc="-434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fietsen  </a:t>
            </a:r>
            <a:r>
              <a:rPr sz="2500" spc="-5" dirty="0">
                <a:latin typeface="Arial"/>
                <a:cs typeface="Arial"/>
              </a:rPr>
              <a:t>bevordert </a:t>
            </a:r>
            <a:r>
              <a:rPr sz="2500" b="1" dirty="0">
                <a:latin typeface="Arial"/>
                <a:cs typeface="Arial"/>
              </a:rPr>
              <a:t>welbevinden en</a:t>
            </a:r>
            <a:r>
              <a:rPr sz="2500" b="1" spc="-315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integratie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6972" y="1426463"/>
            <a:ext cx="2336619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0059" y="6469379"/>
              <a:ext cx="1202436" cy="169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85916" y="3413759"/>
              <a:ext cx="5419344" cy="3444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5391" y="0"/>
              <a:ext cx="4707636" cy="2825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t="11379"/>
          <a:stretch/>
        </p:blipFill>
        <p:spPr>
          <a:xfrm>
            <a:off x="832166" y="1273070"/>
            <a:ext cx="8235634" cy="50794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7359" y="40639"/>
            <a:ext cx="7296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err="1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BE" sz="16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3BB7E1-FBBE-4BC0-8AAA-0C1005575D08}"/>
              </a:ext>
            </a:extLst>
          </p:cNvPr>
          <p:cNvSpPr txBox="1"/>
          <p:nvPr/>
        </p:nvSpPr>
        <p:spPr>
          <a:xfrm>
            <a:off x="1676400" y="626739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/>
              <a:t>Mag je fietsen met een telefoon in je hand?</a:t>
            </a:r>
          </a:p>
        </p:txBody>
      </p:sp>
    </p:spTree>
    <p:extLst>
      <p:ext uri="{BB962C8B-B14F-4D97-AF65-F5344CB8AC3E}">
        <p14:creationId xmlns:p14="http://schemas.microsoft.com/office/powerpoint/2010/main" val="233212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74A55B-EC93-4053-863A-AEEFCB969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553325" cy="46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B8C1B75-EC93-4266-BE52-35C81963A488}"/>
              </a:ext>
            </a:extLst>
          </p:cNvPr>
          <p:cNvSpPr txBox="1"/>
          <p:nvPr/>
        </p:nvSpPr>
        <p:spPr>
          <a:xfrm>
            <a:off x="1752600" y="457200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Ik wil al fietsend oversteken? Moet ik stoppen voor de auto? </a:t>
            </a:r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20092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err="1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BE" sz="16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Tijdelijke aanduiding voor afbeelding 2">
            <a:extLst>
              <a:ext uri="{FF2B5EF4-FFF2-40B4-BE49-F238E27FC236}">
                <a16:creationId xmlns:a16="http://schemas.microsoft.com/office/drawing/2014/main" id="{6A1847C5-D333-490E-B71A-0441F9C1EE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 b="15235"/>
          <a:stretch/>
        </p:blipFill>
        <p:spPr>
          <a:xfrm>
            <a:off x="1757265" y="1600200"/>
            <a:ext cx="7224665" cy="451514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6094CF8-D7E2-4B10-BCE3-C61039B1A452}"/>
              </a:ext>
            </a:extLst>
          </p:cNvPr>
          <p:cNvSpPr txBox="1"/>
          <p:nvPr/>
        </p:nvSpPr>
        <p:spPr>
          <a:xfrm>
            <a:off x="1752600" y="627689"/>
            <a:ext cx="10028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verkeersbord wijst op een voetgangers- of wandelzone. Mag je hier ook fietsen?   </a:t>
            </a:r>
          </a:p>
        </p:txBody>
      </p:sp>
    </p:spTree>
    <p:extLst>
      <p:ext uri="{BB962C8B-B14F-4D97-AF65-F5344CB8AC3E}">
        <p14:creationId xmlns:p14="http://schemas.microsoft.com/office/powerpoint/2010/main" val="134861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BE" sz="1600">
                <a:solidFill>
                  <a:schemeClr val="bg1"/>
                </a:solidFill>
                <a:latin typeface="Arial"/>
                <a:cs typeface="Arial"/>
              </a:rPr>
              <a:t>29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B34E3D-071F-4134-9DF0-0DED9AB1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6767513" cy="50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BA7EA3C-F7D0-4890-B9D8-C0836F6574EA}"/>
              </a:ext>
            </a:extLst>
          </p:cNvPr>
          <p:cNvSpPr txBox="1"/>
          <p:nvPr/>
        </p:nvSpPr>
        <p:spPr>
          <a:xfrm>
            <a:off x="1752600" y="457200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Ik nader een T-kruispunt en wil rechts afslaan met de fiets. Moet ik stoppen voor de rode auto die van links komt? ​</a:t>
            </a:r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219346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432550-4747-4A38-9C18-72B3CF18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7748587" cy="4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FA2D5A2-42D6-4FBE-9BAD-0079EE1FF33D}"/>
              </a:ext>
            </a:extLst>
          </p:cNvPr>
          <p:cNvSpPr txBox="1"/>
          <p:nvPr/>
        </p:nvSpPr>
        <p:spPr>
          <a:xfrm>
            <a:off x="1752600" y="68687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 ik deze straat in fietsen?</a:t>
            </a:r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96144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2EE62F-39DE-451E-A9D0-C92E7165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8124825" cy="44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6721FB2-E884-4CBF-8FD4-BE5CC1CBAD1E}"/>
              </a:ext>
            </a:extLst>
          </p:cNvPr>
          <p:cNvSpPr txBox="1"/>
          <p:nvPr/>
        </p:nvSpPr>
        <p:spPr>
          <a:xfrm>
            <a:off x="1676400" y="799055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 ik hier met mijn fiets inrijden?     </a:t>
            </a:r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12462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2E374C-5C48-4423-AD84-651F4585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791200" cy="49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4A9C71-1103-4179-97E2-77805184FB81}"/>
              </a:ext>
            </a:extLst>
          </p:cNvPr>
          <p:cNvSpPr txBox="1"/>
          <p:nvPr/>
        </p:nvSpPr>
        <p:spPr>
          <a:xfrm>
            <a:off x="1968758" y="685800"/>
            <a:ext cx="6489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dit een goeie plek om je fiets te parkeren ? </a:t>
            </a:r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902013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6A5B49-2F69-4F6C-9037-5957D478337C}"/>
              </a:ext>
            </a:extLst>
          </p:cNvPr>
          <p:cNvSpPr txBox="1"/>
          <p:nvPr/>
        </p:nvSpPr>
        <p:spPr>
          <a:xfrm>
            <a:off x="1676400" y="838200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</a:rPr>
              <a:t>Heb ik bij een fietsoversteekplaats voorrang als ik wil oversteken? </a:t>
            </a:r>
            <a:endParaRPr lang="nl-BE" sz="2400">
              <a:solidFill>
                <a:schemeClr val="tx1"/>
              </a:solidFill>
            </a:endParaRPr>
          </a:p>
        </p:txBody>
      </p:sp>
      <p:pic>
        <p:nvPicPr>
          <p:cNvPr id="11" name="Tijdelijke aanduiding voor afbeelding 14">
            <a:extLst>
              <a:ext uri="{FF2B5EF4-FFF2-40B4-BE49-F238E27FC236}">
                <a16:creationId xmlns:a16="http://schemas.microsoft.com/office/drawing/2014/main" id="{A07E492B-D25D-495F-A338-41B9F2B81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269" y="1828800"/>
            <a:ext cx="4369837" cy="43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3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359" y="40639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24C0552-C70C-4528-976A-969F2834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20087" cy="43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ECABFE0-F83D-4703-820D-99D8686D3327}"/>
              </a:ext>
            </a:extLst>
          </p:cNvPr>
          <p:cNvSpPr txBox="1"/>
          <p:nvPr/>
        </p:nvSpPr>
        <p:spPr>
          <a:xfrm>
            <a:off x="1676400" y="762000"/>
            <a:ext cx="960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Ik wil rechtdoor fietsen op dit kruispunt. Er zijn geen verkeersborden. Moet ik stoppen voor de witte bestelwagen die van rechts komt?      </a:t>
            </a:r>
            <a:r>
              <a:rPr lang="nl-NL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86171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055" y="35432"/>
            <a:ext cx="1172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6496" y="4762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81614"/>
              </p:ext>
            </p:extLst>
          </p:nvPr>
        </p:nvGraphicFramePr>
        <p:xfrm>
          <a:off x="304800" y="1905000"/>
          <a:ext cx="6030467" cy="3288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5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nl-BE" sz="2400" b="1" dirty="0">
                          <a:latin typeface="Arial"/>
                          <a:cs typeface="Arial"/>
                        </a:rPr>
                        <a:t>datum</a:t>
                      </a: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nl-BE" sz="2400" spc="-5" dirty="0">
                          <a:latin typeface="Arial"/>
                          <a:cs typeface="Arial"/>
                        </a:rPr>
                        <a:t>10u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12u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708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Kennismaking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767080" algn="l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Intro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taalstimulering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767080" algn="l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Intro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fietsbegeleiding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i="1" spc="-5" dirty="0">
                          <a:latin typeface="Arial"/>
                          <a:cs typeface="Arial"/>
                        </a:rPr>
                        <a:t>12u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4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35" dirty="0">
                          <a:latin typeface="Arial"/>
                          <a:cs typeface="Arial"/>
                        </a:rPr>
                        <a:t>13u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767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i="1" spc="-15" dirty="0">
                          <a:latin typeface="Arial"/>
                          <a:cs typeface="Arial"/>
                        </a:rPr>
                        <a:t>Middagpauze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13u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15u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7080" marR="1188085">
                        <a:lnSpc>
                          <a:spcPct val="105300"/>
                        </a:lnSpc>
                        <a:spcBef>
                          <a:spcPts val="90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Kennismaking</a:t>
                      </a:r>
                      <a:endParaRPr lang="nl-BE" sz="2400" spc="-15" dirty="0">
                        <a:latin typeface="Arial"/>
                        <a:cs typeface="Arial"/>
                      </a:endParaRPr>
                    </a:p>
                    <a:p>
                      <a:pPr marL="767080" marR="1188085">
                        <a:lnSpc>
                          <a:spcPct val="1053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Quiz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wegcode  </a:t>
                      </a:r>
                      <a:r>
                        <a:rPr sz="2400" spc="-15" dirty="0" err="1">
                          <a:latin typeface="Arial"/>
                          <a:cs typeface="Arial"/>
                        </a:rPr>
                        <a:t>Verdeling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nl-BE" sz="2400" spc="-3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400" spc="-15" dirty="0" err="1">
                          <a:latin typeface="Arial"/>
                          <a:cs typeface="Arial"/>
                        </a:rPr>
                        <a:t>ietsen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12ADB14-E8BD-439F-B33A-73FB7DB74EB6}"/>
              </a:ext>
            </a:extLst>
          </p:cNvPr>
          <p:cNvSpPr txBox="1"/>
          <p:nvPr/>
        </p:nvSpPr>
        <p:spPr>
          <a:xfrm>
            <a:off x="381000" y="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BE" sz="1800">
                <a:solidFill>
                  <a:srgbClr val="FFFFFF"/>
                </a:solidFill>
                <a:latin typeface="Arial"/>
                <a:cs typeface="Arial"/>
              </a:rPr>
              <a:t>Vraag</a:t>
            </a:r>
            <a:r>
              <a:rPr lang="nl-BE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BE" spc="-5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lang="nl-BE" sz="1800">
              <a:latin typeface="Arial"/>
              <a:cs typeface="Arial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534C038-01DD-410B-8117-B2294601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7620000" cy="46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5565593-399F-46CF-97D6-F196FC0A8B66}"/>
              </a:ext>
            </a:extLst>
          </p:cNvPr>
          <p:cNvSpPr txBox="1"/>
          <p:nvPr/>
        </p:nvSpPr>
        <p:spPr>
          <a:xfrm>
            <a:off x="1752600" y="66160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Ik wil met de fiets rechtdoor rijden. Moet ik stoppen voor de zwarte auto die uit de straat rechts komt? </a:t>
            </a:r>
            <a:r>
              <a:rPr lang="nl-NL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BE" sz="240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3A112A9-684F-49E3-94E7-A9E8D1C858AA}"/>
              </a:ext>
            </a:extLst>
          </p:cNvPr>
          <p:cNvSpPr txBox="1"/>
          <p:nvPr/>
        </p:nvSpPr>
        <p:spPr>
          <a:xfrm>
            <a:off x="11482831" y="52831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BE" sz="1600" spc="-25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938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2331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Even op een rij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(herhalen)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1641729"/>
            <a:ext cx="5163185" cy="32130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53365" marR="245745" indent="-241300">
              <a:spcBef>
                <a:spcPts val="9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Sommige deelnemers ontvangen</a:t>
            </a:r>
            <a:r>
              <a:rPr lang="nl-NL" sz="2500" spc="-5" dirty="0">
                <a:latin typeface="Arial"/>
                <a:cs typeface="Arial"/>
              </a:rPr>
              <a:t> </a:t>
            </a:r>
            <a:r>
              <a:rPr sz="2500" spc="-5" dirty="0">
                <a:latin typeface="Arial"/>
                <a:cs typeface="Arial"/>
              </a:rPr>
              <a:t> een fiets indien geen eigen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fiets</a:t>
            </a:r>
            <a:endParaRPr lang="nl-NL" sz="2500" dirty="0">
              <a:latin typeface="Arial"/>
              <a:cs typeface="Arial"/>
            </a:endParaRPr>
          </a:p>
          <a:p>
            <a:pPr marL="253365" marR="5080" indent="-241300">
              <a:lnSpc>
                <a:spcPct val="101200"/>
              </a:lnSpc>
              <a:spcBef>
                <a:spcPts val="110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Jullie proberen 10x samen te </a:t>
            </a:r>
            <a:r>
              <a:rPr sz="2500" spc="-25" dirty="0">
                <a:latin typeface="Arial"/>
                <a:cs typeface="Arial"/>
              </a:rPr>
              <a:t>gaan</a:t>
            </a:r>
            <a:r>
              <a:rPr lang="nl-NL" sz="2500" spc="-25" dirty="0">
                <a:latin typeface="Arial"/>
                <a:cs typeface="Arial"/>
              </a:rPr>
              <a:t> 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fietsen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490"/>
              </a:spcBef>
              <a:buChar char="•"/>
              <a:tabLst>
                <a:tab pos="254000" algn="l"/>
              </a:tabLst>
            </a:pPr>
            <a:r>
              <a:rPr sz="2500" spc="-15" dirty="0">
                <a:latin typeface="Arial"/>
                <a:cs typeface="Arial"/>
              </a:rPr>
              <a:t>Voormiddag/namiddag/avond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3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Doel: fietsen en </a:t>
            </a:r>
            <a:r>
              <a:rPr sz="2500" spc="-10" dirty="0">
                <a:latin typeface="Arial"/>
                <a:cs typeface="Arial"/>
              </a:rPr>
              <a:t>NL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oefenen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988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Afspraak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2100198"/>
            <a:ext cx="4939665" cy="264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Zet je fiets steeds goed op</a:t>
            </a:r>
            <a:r>
              <a:rPr sz="2500" b="1" spc="350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slot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latin typeface="Arial"/>
                <a:cs typeface="Arial"/>
              </a:rPr>
              <a:t>-&gt; In </a:t>
            </a:r>
            <a:r>
              <a:rPr sz="2400" spc="-5" dirty="0">
                <a:latin typeface="Arial"/>
                <a:cs typeface="Arial"/>
              </a:rPr>
              <a:t>een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fietsenstalling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Arial"/>
                <a:cs typeface="Arial"/>
              </a:rPr>
              <a:t>-&gt;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een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garage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Arial"/>
                <a:cs typeface="Arial"/>
              </a:rPr>
              <a:t>-&gt; </a:t>
            </a:r>
            <a:r>
              <a:rPr sz="2400" dirty="0">
                <a:latin typeface="Arial"/>
                <a:cs typeface="Arial"/>
              </a:rPr>
              <a:t>In je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tuin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405"/>
              </a:spcBef>
            </a:pPr>
            <a:r>
              <a:rPr sz="2400" spc="-5" dirty="0">
                <a:latin typeface="Arial"/>
                <a:cs typeface="Arial"/>
              </a:rPr>
              <a:t>-&gt; </a:t>
            </a:r>
            <a:r>
              <a:rPr sz="2400" dirty="0">
                <a:latin typeface="Arial"/>
                <a:cs typeface="Arial"/>
              </a:rPr>
              <a:t>In je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huis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988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Afspraak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2524760"/>
            <a:ext cx="5163820" cy="17259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3365" marR="5080" indent="-241300">
              <a:lnSpc>
                <a:spcPct val="101299"/>
              </a:lnSpc>
              <a:spcBef>
                <a:spcPts val="55"/>
              </a:spcBef>
              <a:buFont typeface="Arial"/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Neem geen passagiers </a:t>
            </a:r>
            <a:r>
              <a:rPr sz="2500" spc="-15" dirty="0">
                <a:latin typeface="Arial"/>
                <a:cs typeface="Arial"/>
              </a:rPr>
              <a:t>achterop  </a:t>
            </a:r>
            <a:r>
              <a:rPr sz="2500" spc="-5" dirty="0">
                <a:latin typeface="Arial"/>
                <a:cs typeface="Arial"/>
              </a:rPr>
              <a:t>de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fiets</a:t>
            </a:r>
            <a:endParaRPr sz="2500" dirty="0">
              <a:latin typeface="Arial"/>
              <a:cs typeface="Arial"/>
            </a:endParaRPr>
          </a:p>
          <a:p>
            <a:pPr marL="253365" marR="1304290" indent="-241300">
              <a:lnSpc>
                <a:spcPct val="100800"/>
              </a:lnSpc>
              <a:spcBef>
                <a:spcPts val="1310"/>
              </a:spcBef>
              <a:buFont typeface="Arial"/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Alleen jij mag deze </a:t>
            </a:r>
            <a:r>
              <a:rPr sz="2500" spc="-25" dirty="0">
                <a:latin typeface="Arial"/>
                <a:cs typeface="Arial"/>
              </a:rPr>
              <a:t>fiets  </a:t>
            </a:r>
            <a:r>
              <a:rPr sz="2500" spc="-15" dirty="0">
                <a:latin typeface="Arial"/>
                <a:cs typeface="Arial"/>
              </a:rPr>
              <a:t>gebruiken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35267" y="862583"/>
            <a:ext cx="5377307" cy="5133467"/>
            <a:chOff x="6335267" y="862583"/>
            <a:chExt cx="5377307" cy="5133467"/>
          </a:xfrm>
        </p:grpSpPr>
        <p:sp>
          <p:nvSpPr>
            <p:cNvPr id="6" name="object 6"/>
            <p:cNvSpPr/>
            <p:nvPr/>
          </p:nvSpPr>
          <p:spPr>
            <a:xfrm>
              <a:off x="6335267" y="862583"/>
              <a:ext cx="5376672" cy="5131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6029" y="863345"/>
              <a:ext cx="5376545" cy="5132705"/>
            </a:xfrm>
            <a:custGeom>
              <a:avLst/>
              <a:gdLst/>
              <a:ahLst/>
              <a:cxnLst/>
              <a:rect l="l" t="t" r="r" b="b"/>
              <a:pathLst>
                <a:path w="5376545" h="5132705">
                  <a:moveTo>
                    <a:pt x="0" y="0"/>
                  </a:moveTo>
                  <a:lnTo>
                    <a:pt x="5376164" y="5132641"/>
                  </a:lnTo>
                </a:path>
                <a:path w="5376545" h="5132705">
                  <a:moveTo>
                    <a:pt x="5376164" y="0"/>
                  </a:moveTo>
                  <a:lnTo>
                    <a:pt x="0" y="5132641"/>
                  </a:lnTo>
                </a:path>
              </a:pathLst>
            </a:custGeom>
            <a:ln w="533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988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Afspraak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2771673"/>
            <a:ext cx="3241675" cy="111696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Fiets veilig en</a:t>
            </a:r>
            <a:r>
              <a:rPr sz="2500" b="1" spc="180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juist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500" spc="-5" dirty="0">
                <a:latin typeface="Arial"/>
                <a:cs typeface="Arial"/>
              </a:rPr>
              <a:t>-&gt; boetes betaal je</a:t>
            </a:r>
            <a:r>
              <a:rPr sz="2500" spc="15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zelf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988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Afspraak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1874266"/>
            <a:ext cx="4915535" cy="388247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Fiets </a:t>
            </a:r>
            <a:r>
              <a:rPr sz="2500" b="1" dirty="0">
                <a:latin typeface="Arial"/>
                <a:cs typeface="Arial"/>
              </a:rPr>
              <a:t>kwijt </a:t>
            </a:r>
            <a:r>
              <a:rPr sz="2500" b="1" spc="-5" dirty="0">
                <a:latin typeface="Arial"/>
                <a:cs typeface="Arial"/>
              </a:rPr>
              <a:t>of</a:t>
            </a:r>
            <a:r>
              <a:rPr sz="2500" b="1" spc="12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gestolen?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-&gt; aangifte bij de lokale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politie</a:t>
            </a:r>
            <a:endParaRPr sz="2400" dirty="0">
              <a:latin typeface="Arial"/>
              <a:cs typeface="Arial"/>
            </a:endParaRPr>
          </a:p>
          <a:p>
            <a:pPr marL="621665">
              <a:spcBef>
                <a:spcPts val="1300"/>
              </a:spcBef>
            </a:pPr>
            <a:r>
              <a:rPr sz="2400" spc="-5" dirty="0">
                <a:latin typeface="Arial"/>
                <a:cs typeface="Arial"/>
              </a:rPr>
              <a:t>-&gt; </a:t>
            </a:r>
            <a:r>
              <a:rPr sz="2400" spc="-5" dirty="0" err="1">
                <a:latin typeface="Arial"/>
                <a:cs typeface="Arial"/>
              </a:rPr>
              <a:t>melden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bij</a:t>
            </a:r>
            <a:r>
              <a:rPr lang="nl-NL" sz="2400" spc="-5" dirty="0">
                <a:latin typeface="Arial"/>
                <a:cs typeface="Arial"/>
              </a:rPr>
              <a:t> </a:t>
            </a:r>
            <a:r>
              <a:rPr lang="nl-BE" sz="2400" spc="-5" dirty="0">
                <a:latin typeface="Arial"/>
                <a:cs typeface="Arial"/>
              </a:rPr>
              <a:t>de organisator</a:t>
            </a:r>
          </a:p>
          <a:p>
            <a:pPr marL="621665">
              <a:spcBef>
                <a:spcPts val="1300"/>
              </a:spcBef>
            </a:pPr>
            <a:r>
              <a:rPr lang="nl-BE" sz="2400" spc="-5" dirty="0">
                <a:latin typeface="Arial"/>
                <a:cs typeface="Arial"/>
              </a:rPr>
              <a:t>-&gt;</a:t>
            </a:r>
            <a:r>
              <a:rPr lang="nl-NL" sz="2400" spc="-5" dirty="0">
                <a:latin typeface="Arial"/>
                <a:cs typeface="Arial"/>
              </a:rPr>
              <a:t> de waarde van de leenfiets betalen als de fiets niet wordt gevonden</a:t>
            </a:r>
            <a:endParaRPr lang="nl-BE" sz="2400" spc="-5" dirty="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3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988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Afspraak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1868500"/>
            <a:ext cx="4817745" cy="237180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Sleutel</a:t>
            </a:r>
            <a:r>
              <a:rPr sz="2500" b="1" spc="9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kwijt?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685800">
              <a:spcBef>
                <a:spcPts val="1710"/>
              </a:spcBef>
            </a:pPr>
            <a:r>
              <a:rPr sz="2400" dirty="0">
                <a:latin typeface="Arial"/>
                <a:cs typeface="Arial"/>
              </a:rPr>
              <a:t>-&gt; </a:t>
            </a:r>
            <a:r>
              <a:rPr sz="2400" spc="-5" dirty="0">
                <a:latin typeface="Arial"/>
                <a:cs typeface="Arial"/>
              </a:rPr>
              <a:t>melden bij</a:t>
            </a:r>
            <a:r>
              <a:rPr lang="nl-BE" sz="2400" spc="-5" dirty="0">
                <a:latin typeface="Arial"/>
                <a:cs typeface="Arial"/>
              </a:rPr>
              <a:t> de organisator</a:t>
            </a:r>
            <a:endParaRPr lang="nl-BE" sz="3150" dirty="0">
              <a:latin typeface="Arial"/>
              <a:cs typeface="Arial"/>
            </a:endParaRPr>
          </a:p>
          <a:p>
            <a:pPr marL="685800">
              <a:spcBef>
                <a:spcPts val="1710"/>
              </a:spcBef>
            </a:pPr>
            <a:r>
              <a:rPr lang="nl-BE" sz="2400" spc="-5" dirty="0">
                <a:latin typeface="Arial"/>
                <a:cs typeface="Arial"/>
              </a:rPr>
              <a:t>-&gt; de kosten voor een nieuwe sleutel betaal je zelf</a:t>
            </a: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2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988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Afspraak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680466"/>
            <a:ext cx="5210810" cy="370037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Fiets</a:t>
            </a:r>
            <a:r>
              <a:rPr sz="2500" b="1" spc="75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kapot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685800">
              <a:lnSpc>
                <a:spcPct val="100000"/>
              </a:lnSpc>
              <a:spcBef>
                <a:spcPts val="1705"/>
              </a:spcBef>
            </a:pPr>
            <a:r>
              <a:rPr sz="2400" spc="-5" dirty="0">
                <a:latin typeface="Arial"/>
                <a:cs typeface="Arial"/>
              </a:rPr>
              <a:t>-&gt; kleine defecten </a:t>
            </a:r>
            <a:r>
              <a:rPr sz="2400" dirty="0">
                <a:latin typeface="Arial"/>
                <a:cs typeface="Arial"/>
              </a:rPr>
              <a:t>- zelf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herstellen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 dirty="0">
              <a:latin typeface="Arial"/>
              <a:cs typeface="Arial"/>
            </a:endParaRPr>
          </a:p>
          <a:p>
            <a:pPr marL="685800" marR="736600">
              <a:lnSpc>
                <a:spcPts val="26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-&gt; </a:t>
            </a:r>
            <a:r>
              <a:rPr sz="2400" spc="-5" dirty="0" err="1">
                <a:latin typeface="Arial"/>
                <a:cs typeface="Arial"/>
              </a:rPr>
              <a:t>grotere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probleme</a:t>
            </a:r>
            <a:r>
              <a:rPr lang="nl-BE" sz="2400" spc="-5" dirty="0">
                <a:latin typeface="Arial"/>
                <a:cs typeface="Arial"/>
              </a:rPr>
              <a:t>n – binnenbrengen bij organisator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055" y="1342771"/>
            <a:ext cx="5013960" cy="4541628"/>
          </a:xfrm>
          <a:prstGeom prst="rect">
            <a:avLst/>
          </a:prstGeom>
        </p:spPr>
        <p:txBody>
          <a:bodyPr vert="horz" wrap="square" lIns="0" tIns="6985" rIns="0" bIns="0" rtlCol="0" anchor="t">
            <a:spAutoFit/>
          </a:bodyPr>
          <a:lstStyle/>
          <a:p>
            <a:pPr marL="253365" marR="79375" indent="-241300">
              <a:lnSpc>
                <a:spcPct val="101299"/>
              </a:lnSpc>
              <a:spcBef>
                <a:spcPts val="5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Een ongeval tijdens het </a:t>
            </a:r>
            <a:r>
              <a:rPr sz="2500" b="1" spc="-15" dirty="0">
                <a:latin typeface="Arial"/>
                <a:cs typeface="Arial"/>
              </a:rPr>
              <a:t>samen  fietsen?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 dirty="0">
              <a:latin typeface="Arial"/>
              <a:cs typeface="Arial"/>
            </a:endParaRPr>
          </a:p>
          <a:p>
            <a:pPr marL="685800">
              <a:lnSpc>
                <a:spcPts val="2740"/>
              </a:lnSpc>
              <a:spcBef>
                <a:spcPts val="1955"/>
              </a:spcBef>
            </a:pPr>
            <a:r>
              <a:rPr sz="2400" spc="-5" dirty="0">
                <a:latin typeface="Arial"/>
                <a:cs typeface="Arial"/>
              </a:rPr>
              <a:t>-&gt; </a:t>
            </a:r>
            <a:r>
              <a:rPr sz="2400" spc="-25" dirty="0">
                <a:latin typeface="Arial"/>
                <a:cs typeface="Arial"/>
              </a:rPr>
              <a:t>Verder </a:t>
            </a:r>
            <a:r>
              <a:rPr sz="2400" dirty="0">
                <a:latin typeface="Arial"/>
                <a:cs typeface="Arial"/>
              </a:rPr>
              <a:t>fietsen </a:t>
            </a:r>
            <a:r>
              <a:rPr sz="2400" spc="-5" dirty="0">
                <a:latin typeface="Arial"/>
                <a:cs typeface="Arial"/>
              </a:rPr>
              <a:t>indien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niet</a:t>
            </a:r>
            <a:endParaRPr sz="2400" dirty="0">
              <a:latin typeface="Arial"/>
              <a:cs typeface="Arial"/>
            </a:endParaRPr>
          </a:p>
          <a:p>
            <a:pPr marL="685800">
              <a:lnSpc>
                <a:spcPts val="2740"/>
              </a:lnSpc>
            </a:pPr>
            <a:r>
              <a:rPr sz="2400" spc="-5" dirty="0">
                <a:latin typeface="Arial"/>
                <a:cs typeface="Arial"/>
              </a:rPr>
              <a:t>ernstig en geen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schade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 dirty="0">
              <a:latin typeface="Arial"/>
              <a:cs typeface="Arial"/>
            </a:endParaRPr>
          </a:p>
          <a:p>
            <a:pPr marL="685800"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-&gt; </a:t>
            </a:r>
            <a:r>
              <a:rPr sz="2400" spc="-15" dirty="0" err="1">
                <a:latin typeface="Arial"/>
                <a:cs typeface="Arial"/>
              </a:rPr>
              <a:t>Verwittig</a:t>
            </a:r>
            <a:r>
              <a:rPr lang="nl-BE" sz="2400" spc="-15" dirty="0">
                <a:latin typeface="Arial"/>
                <a:cs typeface="Arial"/>
              </a:rPr>
              <a:t> de organisator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028700" marR="522605" lvl="1" indent="-343535">
              <a:lnSpc>
                <a:spcPct val="100000"/>
              </a:lnSpc>
              <a:buChar char="•"/>
              <a:tabLst>
                <a:tab pos="1028700" algn="l"/>
                <a:tab pos="1029335" algn="l"/>
              </a:tabLst>
            </a:pPr>
            <a:r>
              <a:rPr sz="2400" spc="-5" dirty="0">
                <a:latin typeface="Arial"/>
                <a:cs typeface="Arial"/>
              </a:rPr>
              <a:t>schade aan materiaal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van  </a:t>
            </a:r>
            <a:r>
              <a:rPr sz="2400" spc="-15" dirty="0">
                <a:latin typeface="Arial"/>
                <a:cs typeface="Arial"/>
              </a:rPr>
              <a:t>anderen</a:t>
            </a:r>
            <a:endParaRPr sz="2400" dirty="0">
              <a:latin typeface="Arial"/>
              <a:cs typeface="Arial"/>
            </a:endParaRPr>
          </a:p>
          <a:p>
            <a:pPr marL="1028700" lvl="1" indent="-343535">
              <a:lnSpc>
                <a:spcPct val="100000"/>
              </a:lnSpc>
              <a:buChar char="•"/>
              <a:tabLst>
                <a:tab pos="1028700" algn="l"/>
                <a:tab pos="1029335" algn="l"/>
              </a:tabLst>
            </a:pPr>
            <a:r>
              <a:rPr sz="2400" spc="-5" dirty="0">
                <a:latin typeface="Arial"/>
                <a:cs typeface="Arial"/>
              </a:rPr>
              <a:t>lichamelijke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letsels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467055" y="35432"/>
            <a:ext cx="9886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 err="1">
                <a:solidFill>
                  <a:srgbClr val="FFFFFF"/>
                </a:solidFill>
                <a:latin typeface="Arial"/>
                <a:cs typeface="Arial"/>
              </a:rPr>
              <a:t>Afspraak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BE" sz="16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3048000"/>
            <a:ext cx="2258695" cy="6354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635"/>
              </a:spcBef>
            </a:pPr>
            <a:r>
              <a:rPr spc="-25" dirty="0" err="1"/>
              <a:t>Vragen</a:t>
            </a:r>
            <a:r>
              <a:rPr spc="-25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1374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doet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mee?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6496" y="4762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4346" y="1395222"/>
            <a:ext cx="5273675" cy="43662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3365" marR="313055" indent="-2413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Cursisten basiseducatie </a:t>
            </a:r>
            <a:r>
              <a:rPr sz="2500" spc="-5" dirty="0">
                <a:latin typeface="Arial"/>
                <a:cs typeface="Arial"/>
              </a:rPr>
              <a:t>die </a:t>
            </a:r>
            <a:r>
              <a:rPr sz="2500" spc="-20" dirty="0">
                <a:latin typeface="Arial"/>
                <a:cs typeface="Arial"/>
              </a:rPr>
              <a:t>NL  </a:t>
            </a:r>
            <a:r>
              <a:rPr sz="2500" spc="-5" dirty="0">
                <a:latin typeface="Arial"/>
                <a:cs typeface="Arial"/>
              </a:rPr>
              <a:t>willen </a:t>
            </a:r>
            <a:r>
              <a:rPr sz="2500" spc="-15" dirty="0">
                <a:latin typeface="Arial"/>
                <a:cs typeface="Arial"/>
              </a:rPr>
              <a:t>oefenen </a:t>
            </a:r>
            <a:r>
              <a:rPr sz="2500" spc="-10" dirty="0">
                <a:latin typeface="Arial"/>
                <a:cs typeface="Arial"/>
              </a:rPr>
              <a:t>en </a:t>
            </a:r>
            <a:r>
              <a:rPr sz="2500" spc="-15" dirty="0">
                <a:latin typeface="Arial"/>
                <a:cs typeface="Arial"/>
              </a:rPr>
              <a:t>graag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fietsen</a:t>
            </a:r>
            <a:endParaRPr sz="2500">
              <a:latin typeface="Arial"/>
              <a:cs typeface="Arial"/>
            </a:endParaRPr>
          </a:p>
          <a:p>
            <a:pPr marL="253365" marR="5080" indent="-241300">
              <a:lnSpc>
                <a:spcPct val="100899"/>
              </a:lnSpc>
              <a:spcBef>
                <a:spcPts val="130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Deelnemers fietslessen </a:t>
            </a:r>
            <a:r>
              <a:rPr sz="2500" spc="-5" dirty="0">
                <a:latin typeface="Arial"/>
                <a:cs typeface="Arial"/>
              </a:rPr>
              <a:t>die NL </a:t>
            </a:r>
            <a:r>
              <a:rPr sz="2500" spc="-30" dirty="0">
                <a:latin typeface="Arial"/>
                <a:cs typeface="Arial"/>
              </a:rPr>
              <a:t>en  </a:t>
            </a:r>
            <a:r>
              <a:rPr sz="2500" spc="-5" dirty="0">
                <a:latin typeface="Arial"/>
                <a:cs typeface="Arial"/>
              </a:rPr>
              <a:t>fietsen willen</a:t>
            </a:r>
            <a:r>
              <a:rPr sz="2500" spc="12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oefenen</a:t>
            </a:r>
            <a:endParaRPr sz="2500">
              <a:latin typeface="Arial"/>
              <a:cs typeface="Arial"/>
            </a:endParaRPr>
          </a:p>
          <a:p>
            <a:pPr marL="253365" marR="186055" indent="-241300">
              <a:lnSpc>
                <a:spcPct val="101000"/>
              </a:lnSpc>
              <a:spcBef>
                <a:spcPts val="1300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dirty="0">
                <a:latin typeface="Arial"/>
                <a:cs typeface="Arial"/>
              </a:rPr>
              <a:t>Inwoners </a:t>
            </a:r>
            <a:r>
              <a:rPr sz="2500" b="1" spc="-5" dirty="0">
                <a:latin typeface="Arial"/>
                <a:cs typeface="Arial"/>
              </a:rPr>
              <a:t>die anderstalig </a:t>
            </a:r>
            <a:r>
              <a:rPr sz="2500" b="1" dirty="0">
                <a:latin typeface="Arial"/>
                <a:cs typeface="Arial"/>
              </a:rPr>
              <a:t>zijn </a:t>
            </a:r>
            <a:r>
              <a:rPr sz="2500" spc="-25" dirty="0">
                <a:latin typeface="Arial"/>
                <a:cs typeface="Arial"/>
              </a:rPr>
              <a:t>en  </a:t>
            </a:r>
            <a:r>
              <a:rPr sz="2500" spc="-5" dirty="0">
                <a:latin typeface="Arial"/>
                <a:cs typeface="Arial"/>
              </a:rPr>
              <a:t>NL willen </a:t>
            </a:r>
            <a:r>
              <a:rPr sz="2500" spc="-10" dirty="0">
                <a:latin typeface="Arial"/>
                <a:cs typeface="Arial"/>
              </a:rPr>
              <a:t>verbeteren en </a:t>
            </a:r>
            <a:r>
              <a:rPr sz="2500" spc="-15" dirty="0">
                <a:latin typeface="Arial"/>
                <a:cs typeface="Arial"/>
              </a:rPr>
              <a:t>graag  fietsen</a:t>
            </a:r>
            <a:endParaRPr sz="2500">
              <a:latin typeface="Arial"/>
              <a:cs typeface="Arial"/>
            </a:endParaRPr>
          </a:p>
          <a:p>
            <a:pPr marL="253365" marR="415925" indent="-241300">
              <a:lnSpc>
                <a:spcPct val="101000"/>
              </a:lnSpc>
              <a:spcBef>
                <a:spcPts val="13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Inwoners die </a:t>
            </a:r>
            <a:r>
              <a:rPr sz="2500" b="1" spc="-5" dirty="0">
                <a:latin typeface="Arial"/>
                <a:cs typeface="Arial"/>
              </a:rPr>
              <a:t>graag anderen  </a:t>
            </a:r>
            <a:r>
              <a:rPr sz="2500" b="1" spc="-10" dirty="0">
                <a:latin typeface="Arial"/>
                <a:cs typeface="Arial"/>
              </a:rPr>
              <a:t>willen </a:t>
            </a:r>
            <a:r>
              <a:rPr sz="2500" b="1" spc="-5" dirty="0">
                <a:latin typeface="Arial"/>
                <a:cs typeface="Arial"/>
              </a:rPr>
              <a:t>helpen </a:t>
            </a:r>
            <a:r>
              <a:rPr sz="2500" spc="-5" dirty="0">
                <a:latin typeface="Arial"/>
                <a:cs typeface="Arial"/>
              </a:rPr>
              <a:t>om NL te spreken  en </a:t>
            </a:r>
            <a:r>
              <a:rPr sz="2500" spc="-25" dirty="0">
                <a:latin typeface="Arial"/>
                <a:cs typeface="Arial"/>
              </a:rPr>
              <a:t>graag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fietsen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59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443" y="35432"/>
            <a:ext cx="2694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Hoe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gaan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aanpakken?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6496" y="4762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4346" y="1750825"/>
            <a:ext cx="5005705" cy="3114955"/>
          </a:xfrm>
          <a:prstGeom prst="rect">
            <a:avLst/>
          </a:prstGeom>
        </p:spPr>
        <p:txBody>
          <a:bodyPr vert="horz" wrap="square" lIns="0" tIns="177800" rIns="0" bIns="0" rtlCol="0" anchor="t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In</a:t>
            </a:r>
            <a:r>
              <a:rPr sz="2500" b="1" spc="25" dirty="0">
                <a:latin typeface="Arial"/>
                <a:cs typeface="Arial"/>
              </a:rPr>
              <a:t> </a:t>
            </a:r>
            <a:r>
              <a:rPr sz="2500" b="1" spc="-35" dirty="0">
                <a:latin typeface="Arial"/>
                <a:cs typeface="Arial"/>
              </a:rPr>
              <a:t>duo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3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Afspreken om </a:t>
            </a:r>
            <a:r>
              <a:rPr sz="2500" b="1" spc="-5" dirty="0">
                <a:latin typeface="Arial"/>
                <a:cs typeface="Arial"/>
              </a:rPr>
              <a:t>samen</a:t>
            </a:r>
            <a:r>
              <a:rPr sz="2500" b="1" spc="254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fietsen</a:t>
            </a:r>
            <a:endParaRPr sz="2500" dirty="0">
              <a:latin typeface="Arial"/>
              <a:cs typeface="Arial"/>
            </a:endParaRPr>
          </a:p>
          <a:p>
            <a:pPr marL="253365" marR="5080" indent="-241300">
              <a:lnSpc>
                <a:spcPct val="101200"/>
              </a:lnSpc>
              <a:spcBef>
                <a:spcPts val="11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Naar interessante </a:t>
            </a:r>
            <a:r>
              <a:rPr sz="2500" b="1" spc="-5" dirty="0">
                <a:latin typeface="Arial"/>
                <a:cs typeface="Arial"/>
              </a:rPr>
              <a:t>plaatsen in </a:t>
            </a:r>
            <a:r>
              <a:rPr sz="2500" b="1" spc="-25" dirty="0">
                <a:latin typeface="Arial"/>
                <a:cs typeface="Arial"/>
              </a:rPr>
              <a:t>en</a:t>
            </a:r>
            <a:r>
              <a:rPr lang="nl-NL" sz="2500" b="1" spc="-25" dirty="0">
                <a:latin typeface="Arial"/>
                <a:cs typeface="Arial"/>
              </a:rPr>
              <a:t> rond de gemeente</a:t>
            </a:r>
            <a:endParaRPr lang="nl-BE" sz="2500" b="1" spc="-25" dirty="0">
              <a:latin typeface="Arial"/>
              <a:cs typeface="Arial"/>
            </a:endParaRPr>
          </a:p>
          <a:p>
            <a:pPr marL="253365" marR="5080" indent="-241300">
              <a:lnSpc>
                <a:spcPct val="101200"/>
              </a:lnSpc>
              <a:spcBef>
                <a:spcPts val="1100"/>
              </a:spcBef>
              <a:buChar char="•"/>
              <a:tabLst>
                <a:tab pos="254000" algn="l"/>
              </a:tabLst>
            </a:pPr>
            <a:r>
              <a:rPr sz="2500" spc="-5" dirty="0" err="1">
                <a:latin typeface="Arial"/>
                <a:cs typeface="Arial"/>
              </a:rPr>
              <a:t>Actief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NL</a:t>
            </a:r>
            <a:r>
              <a:rPr sz="2500" b="1" spc="5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spreken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9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Hulpmiddel: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‘taaltaken’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59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1150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taaltaken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96496" y="4762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4125" y="1320063"/>
            <a:ext cx="5339080" cy="446532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40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Uitgewerkte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taalfiches</a:t>
            </a:r>
            <a:endParaRPr sz="2500" dirty="0">
              <a:latin typeface="Arial"/>
              <a:cs typeface="Arial"/>
            </a:endParaRPr>
          </a:p>
          <a:p>
            <a:pPr marL="253365" marR="540385" indent="-241300">
              <a:lnSpc>
                <a:spcPct val="100000"/>
              </a:lnSpc>
              <a:spcBef>
                <a:spcPts val="1295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Verschillende </a:t>
            </a:r>
            <a:r>
              <a:rPr sz="2500" spc="-15" dirty="0">
                <a:latin typeface="Arial"/>
                <a:cs typeface="Arial"/>
              </a:rPr>
              <a:t>locaties </a:t>
            </a:r>
            <a:r>
              <a:rPr sz="2500" spc="-10" dirty="0">
                <a:latin typeface="Arial"/>
                <a:cs typeface="Arial"/>
              </a:rPr>
              <a:t>in en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5" dirty="0" err="1">
                <a:latin typeface="Arial"/>
                <a:cs typeface="Arial"/>
              </a:rPr>
              <a:t>rond</a:t>
            </a:r>
            <a:r>
              <a:rPr sz="2500" spc="-15" dirty="0">
                <a:latin typeface="Arial"/>
                <a:cs typeface="Arial"/>
              </a:rPr>
              <a:t>  </a:t>
            </a:r>
            <a:r>
              <a:rPr lang="nl-BE" sz="2500" spc="-15" dirty="0">
                <a:latin typeface="Arial"/>
                <a:cs typeface="Arial"/>
              </a:rPr>
              <a:t>Meise</a:t>
            </a:r>
            <a:endParaRPr sz="2500" dirty="0">
              <a:latin typeface="Arial"/>
              <a:cs typeface="Arial"/>
            </a:endParaRPr>
          </a:p>
          <a:p>
            <a:pPr marL="253365" marR="438784" indent="-241300">
              <a:lnSpc>
                <a:spcPct val="101299"/>
              </a:lnSpc>
              <a:spcBef>
                <a:spcPts val="110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Houvast </a:t>
            </a:r>
            <a:r>
              <a:rPr sz="2500" spc="-5" dirty="0">
                <a:latin typeface="Arial"/>
                <a:cs typeface="Arial"/>
              </a:rPr>
              <a:t>en </a:t>
            </a:r>
            <a:r>
              <a:rPr sz="2500" b="1" spc="-5" dirty="0">
                <a:latin typeface="Arial"/>
                <a:cs typeface="Arial"/>
              </a:rPr>
              <a:t>inspiratiebron </a:t>
            </a:r>
            <a:r>
              <a:rPr sz="2500" spc="-20" dirty="0">
                <a:latin typeface="Arial"/>
                <a:cs typeface="Arial"/>
              </a:rPr>
              <a:t>voor  </a:t>
            </a:r>
            <a:r>
              <a:rPr sz="2500" spc="-15" dirty="0">
                <a:latin typeface="Arial"/>
                <a:cs typeface="Arial"/>
              </a:rPr>
              <a:t>gesprek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485"/>
              </a:spcBef>
              <a:buChar char="•"/>
              <a:tabLst>
                <a:tab pos="254000" algn="l"/>
              </a:tabLst>
            </a:pPr>
            <a:r>
              <a:rPr sz="2500" spc="-15" dirty="0">
                <a:latin typeface="Arial"/>
                <a:cs typeface="Arial"/>
              </a:rPr>
              <a:t>Gesprekssuggesties</a:t>
            </a:r>
            <a:endParaRPr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54000" algn="l"/>
              </a:tabLst>
            </a:pPr>
            <a:r>
              <a:rPr sz="2500" b="1" spc="-5" dirty="0">
                <a:latin typeface="Arial"/>
                <a:cs typeface="Arial"/>
              </a:rPr>
              <a:t>Foto’s </a:t>
            </a:r>
            <a:r>
              <a:rPr sz="2500" b="1" dirty="0">
                <a:latin typeface="Arial"/>
                <a:cs typeface="Arial"/>
              </a:rPr>
              <a:t>en </a:t>
            </a:r>
            <a:r>
              <a:rPr sz="2500" b="1" spc="-5" dirty="0">
                <a:latin typeface="Arial"/>
                <a:cs typeface="Arial"/>
              </a:rPr>
              <a:t>picto’s </a:t>
            </a:r>
            <a:r>
              <a:rPr sz="2500" spc="-5" dirty="0">
                <a:latin typeface="Arial"/>
                <a:cs typeface="Arial"/>
              </a:rPr>
              <a:t>ter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ondersteuning</a:t>
            </a:r>
            <a:endParaRPr sz="2500" dirty="0">
              <a:latin typeface="Arial"/>
              <a:cs typeface="Arial"/>
            </a:endParaRPr>
          </a:p>
          <a:p>
            <a:pPr marL="253365" marR="1169670" indent="-241300">
              <a:lnSpc>
                <a:spcPct val="101200"/>
              </a:lnSpc>
              <a:spcBef>
                <a:spcPts val="1110"/>
              </a:spcBef>
              <a:buChar char="•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Niet concreet afgestemd </a:t>
            </a:r>
            <a:r>
              <a:rPr sz="2500" spc="-25" dirty="0">
                <a:latin typeface="Arial"/>
                <a:cs typeface="Arial"/>
              </a:rPr>
              <a:t>op  </a:t>
            </a:r>
            <a:r>
              <a:rPr sz="2500" spc="-5" dirty="0">
                <a:latin typeface="Arial"/>
                <a:cs typeface="Arial"/>
              </a:rPr>
              <a:t>specifiek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taalniveau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95"/>
            <a:ext cx="4537879" cy="6473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606" y="35432"/>
            <a:ext cx="510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7378" y="1355547"/>
            <a:ext cx="5903595" cy="411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54000" algn="l"/>
              </a:tabLst>
            </a:pPr>
            <a:r>
              <a:rPr sz="2500" spc="-20" dirty="0">
                <a:latin typeface="Arial"/>
                <a:cs typeface="Arial"/>
              </a:rPr>
              <a:t>Veel </a:t>
            </a:r>
            <a:r>
              <a:rPr sz="2500" spc="-15" dirty="0">
                <a:latin typeface="Arial"/>
                <a:cs typeface="Arial"/>
              </a:rPr>
              <a:t>begrijpelijk </a:t>
            </a:r>
            <a:r>
              <a:rPr sz="2500" spc="-5" dirty="0">
                <a:latin typeface="Arial"/>
                <a:cs typeface="Arial"/>
              </a:rPr>
              <a:t>aanbod en met</a:t>
            </a:r>
            <a:r>
              <a:rPr sz="2500" spc="-39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veel</a:t>
            </a:r>
            <a:endParaRPr sz="2500">
              <a:latin typeface="Arial"/>
              <a:cs typeface="Arial"/>
            </a:endParaRPr>
          </a:p>
          <a:p>
            <a:pPr marL="253365">
              <a:lnSpc>
                <a:spcPct val="100000"/>
              </a:lnSpc>
              <a:spcBef>
                <a:spcPts val="5"/>
              </a:spcBef>
            </a:pPr>
            <a:r>
              <a:rPr sz="2500" b="1" spc="-15" dirty="0">
                <a:latin typeface="Arial"/>
                <a:cs typeface="Arial"/>
              </a:rPr>
              <a:t>herhaling</a:t>
            </a:r>
            <a:endParaRPr sz="2500">
              <a:latin typeface="Arial"/>
              <a:cs typeface="Arial"/>
            </a:endParaRPr>
          </a:p>
          <a:p>
            <a:pPr marL="253365" marR="5080" indent="-24130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254000" algn="l"/>
              </a:tabLst>
            </a:pPr>
            <a:r>
              <a:rPr sz="2500" spc="-20" dirty="0">
                <a:latin typeface="Arial"/>
                <a:cs typeface="Arial"/>
              </a:rPr>
              <a:t>Veel </a:t>
            </a:r>
            <a:r>
              <a:rPr sz="2500" spc="-5" dirty="0">
                <a:latin typeface="Arial"/>
                <a:cs typeface="Arial"/>
              </a:rPr>
              <a:t>kansen tot </a:t>
            </a:r>
            <a:r>
              <a:rPr sz="2500" b="1" spc="-5" dirty="0">
                <a:latin typeface="Arial"/>
                <a:cs typeface="Arial"/>
              </a:rPr>
              <a:t>zelf spreken en</a:t>
            </a:r>
            <a:r>
              <a:rPr sz="2500" b="1" spc="-310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vragen  </a:t>
            </a:r>
            <a:r>
              <a:rPr sz="2500" b="1" spc="-10" dirty="0">
                <a:latin typeface="Arial"/>
                <a:cs typeface="Arial"/>
              </a:rPr>
              <a:t>stellen</a:t>
            </a:r>
            <a:endParaRPr sz="2500">
              <a:latin typeface="Arial"/>
              <a:cs typeface="Arial"/>
            </a:endParaRPr>
          </a:p>
          <a:p>
            <a:pPr marL="253365" marR="258445" indent="-241300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Via </a:t>
            </a:r>
            <a:r>
              <a:rPr sz="2500" b="1" spc="-5" dirty="0">
                <a:latin typeface="Arial"/>
                <a:cs typeface="Arial"/>
              </a:rPr>
              <a:t>betekenisvolle activiteiten </a:t>
            </a:r>
            <a:r>
              <a:rPr sz="2500" spc="-5" dirty="0">
                <a:latin typeface="Arial"/>
                <a:cs typeface="Arial"/>
              </a:rPr>
              <a:t>in</a:t>
            </a:r>
            <a:r>
              <a:rPr sz="2500" spc="-28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een  </a:t>
            </a:r>
            <a:r>
              <a:rPr sz="2500" spc="-5" dirty="0">
                <a:latin typeface="Arial"/>
                <a:cs typeface="Arial"/>
              </a:rPr>
              <a:t>concrete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context</a:t>
            </a:r>
            <a:endParaRPr sz="2500">
              <a:latin typeface="Arial"/>
              <a:cs typeface="Arial"/>
            </a:endParaRPr>
          </a:p>
          <a:p>
            <a:pPr marL="253365" marR="242570" indent="-241300">
              <a:lnSpc>
                <a:spcPct val="100000"/>
              </a:lnSpc>
              <a:spcBef>
                <a:spcPts val="1310"/>
              </a:spcBef>
              <a:buFont typeface="Wingdings"/>
              <a:buChar char="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Met </a:t>
            </a:r>
            <a:r>
              <a:rPr sz="2500" b="1" spc="-5" dirty="0">
                <a:latin typeface="Arial"/>
                <a:cs typeface="Arial"/>
              </a:rPr>
              <a:t>ondersteuning </a:t>
            </a:r>
            <a:r>
              <a:rPr sz="2500" spc="-5" dirty="0">
                <a:latin typeface="Arial"/>
                <a:cs typeface="Arial"/>
              </a:rPr>
              <a:t>bij de </a:t>
            </a:r>
            <a:r>
              <a:rPr sz="2500" spc="-15" dirty="0">
                <a:latin typeface="Arial"/>
                <a:cs typeface="Arial"/>
              </a:rPr>
              <a:t>interactie  </a:t>
            </a:r>
            <a:r>
              <a:rPr sz="2500" spc="-5" dirty="0">
                <a:latin typeface="Arial"/>
                <a:cs typeface="Arial"/>
              </a:rPr>
              <a:t>(visueel, gebaren, expressie,</a:t>
            </a:r>
            <a:r>
              <a:rPr sz="2500" spc="-29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tonen,…)</a:t>
            </a:r>
            <a:endParaRPr sz="25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In een </a:t>
            </a:r>
            <a:r>
              <a:rPr sz="2500" b="1" spc="-5" dirty="0">
                <a:latin typeface="Arial"/>
                <a:cs typeface="Arial"/>
              </a:rPr>
              <a:t>positief en </a:t>
            </a:r>
            <a:r>
              <a:rPr sz="2500" b="1" dirty="0">
                <a:latin typeface="Arial"/>
                <a:cs typeface="Arial"/>
              </a:rPr>
              <a:t>veilig</a:t>
            </a:r>
            <a:r>
              <a:rPr sz="2500" b="1" spc="-155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klimaat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772" y="1767052"/>
            <a:ext cx="4514088" cy="3471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715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8960" y="4762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943508"/>
            <a:ext cx="5492750" cy="47752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395"/>
              </a:spcBef>
              <a:buFont typeface="Wingdings"/>
              <a:buChar char=""/>
              <a:tabLst>
                <a:tab pos="254000" algn="l"/>
              </a:tabLst>
            </a:pPr>
            <a:r>
              <a:rPr lang="nl-NL" sz="2500" dirty="0">
                <a:latin typeface="Arial"/>
                <a:cs typeface="Arial"/>
              </a:rPr>
              <a:t>Rekening</a:t>
            </a:r>
            <a:r>
              <a:rPr lang="nl-NL" sz="2500" spc="-9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houden</a:t>
            </a:r>
            <a:r>
              <a:rPr lang="nl-NL" sz="2500" spc="-80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met</a:t>
            </a:r>
            <a:r>
              <a:rPr lang="nl-NL" sz="2500" spc="-6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het</a:t>
            </a:r>
            <a:r>
              <a:rPr lang="nl-NL" sz="2500" spc="-50" dirty="0">
                <a:latin typeface="Arial"/>
                <a:cs typeface="Arial"/>
              </a:rPr>
              <a:t> </a:t>
            </a:r>
            <a:r>
              <a:rPr lang="nl-NL" sz="2500" b="1" spc="-10" dirty="0">
                <a:latin typeface="Arial"/>
                <a:cs typeface="Arial"/>
              </a:rPr>
              <a:t>taalniveau</a:t>
            </a:r>
            <a:endParaRPr lang="nl-NL" sz="2500" dirty="0">
              <a:latin typeface="Arial"/>
              <a:cs typeface="Arial"/>
            </a:endParaRPr>
          </a:p>
          <a:p>
            <a:pPr marL="253365" indent="-241300">
              <a:spcBef>
                <a:spcPts val="1295"/>
              </a:spcBef>
              <a:buFont typeface="Wingdings"/>
              <a:buChar char=""/>
              <a:tabLst>
                <a:tab pos="254000" algn="l"/>
              </a:tabLst>
            </a:pPr>
            <a:r>
              <a:rPr lang="nl-NL" sz="2500" dirty="0">
                <a:latin typeface="Arial"/>
                <a:cs typeface="Arial"/>
              </a:rPr>
              <a:t>Spreek</a:t>
            </a:r>
            <a:r>
              <a:rPr lang="nl-NL" sz="2500" spc="-8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langzaam</a:t>
            </a:r>
            <a:r>
              <a:rPr lang="nl-NL" sz="2500" spc="-8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en</a:t>
            </a:r>
            <a:r>
              <a:rPr lang="nl-NL" sz="2500" spc="-80" dirty="0">
                <a:latin typeface="Arial"/>
                <a:cs typeface="Arial"/>
              </a:rPr>
              <a:t> </a:t>
            </a:r>
            <a:r>
              <a:rPr lang="nl-NL" sz="2500" spc="-10" dirty="0">
                <a:latin typeface="Arial"/>
                <a:cs typeface="Arial"/>
              </a:rPr>
              <a:t>articuleer goed</a:t>
            </a:r>
            <a:endParaRPr lang="nl-NL"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254000" algn="l"/>
              </a:tabLst>
            </a:pPr>
            <a:r>
              <a:rPr lang="nl-NL" sz="2500" dirty="0">
                <a:latin typeface="Arial"/>
                <a:cs typeface="Arial"/>
              </a:rPr>
              <a:t>Gebruik korte</a:t>
            </a:r>
            <a:r>
              <a:rPr lang="nl-NL" sz="2500" spc="-5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zinnen</a:t>
            </a:r>
            <a:r>
              <a:rPr lang="nl-NL" sz="2500" spc="-5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en</a:t>
            </a:r>
            <a:r>
              <a:rPr lang="nl-NL" sz="2500" spc="-60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open</a:t>
            </a:r>
            <a:r>
              <a:rPr lang="nl-NL" sz="2500" spc="-65" dirty="0">
                <a:latin typeface="Arial"/>
                <a:cs typeface="Arial"/>
              </a:rPr>
              <a:t> </a:t>
            </a:r>
            <a:r>
              <a:rPr lang="nl-NL" sz="2500" spc="-10" dirty="0">
                <a:latin typeface="Arial"/>
                <a:cs typeface="Arial"/>
              </a:rPr>
              <a:t>vragen</a:t>
            </a:r>
            <a:endParaRPr lang="nl-NL"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310"/>
              </a:spcBef>
              <a:buFont typeface="Wingdings"/>
              <a:buChar char=""/>
              <a:tabLst>
                <a:tab pos="254000" algn="l"/>
              </a:tabLst>
            </a:pPr>
            <a:r>
              <a:rPr lang="nl-NL" sz="2500" dirty="0">
                <a:latin typeface="Arial"/>
                <a:cs typeface="Arial"/>
              </a:rPr>
              <a:t>Zoek naar synoniemen</a:t>
            </a:r>
            <a:r>
              <a:rPr lang="nl-NL" sz="2500" spc="-15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of universelere woorden</a:t>
            </a:r>
          </a:p>
          <a:p>
            <a:pPr marL="253365" indent="-241300">
              <a:lnSpc>
                <a:spcPct val="100000"/>
              </a:lnSpc>
              <a:spcBef>
                <a:spcPts val="1310"/>
              </a:spcBef>
              <a:buFont typeface="Wingdings"/>
              <a:buChar char=""/>
              <a:tabLst>
                <a:tab pos="254000" algn="l"/>
              </a:tabLst>
            </a:pPr>
            <a:r>
              <a:rPr lang="nl-NL" sz="2500" dirty="0">
                <a:latin typeface="Arial"/>
                <a:cs typeface="Arial"/>
              </a:rPr>
              <a:t>Positieve</a:t>
            </a:r>
            <a:r>
              <a:rPr lang="nl-NL" sz="2500" spc="-105" dirty="0">
                <a:latin typeface="Arial"/>
                <a:cs typeface="Arial"/>
              </a:rPr>
              <a:t> </a:t>
            </a:r>
            <a:r>
              <a:rPr lang="nl-NL" sz="2500" spc="-10" dirty="0">
                <a:latin typeface="Arial"/>
                <a:cs typeface="Arial"/>
              </a:rPr>
              <a:t>feedback</a:t>
            </a:r>
            <a:endParaRPr lang="nl-NL" sz="2500" dirty="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254000" algn="l"/>
              </a:tabLst>
            </a:pPr>
            <a:r>
              <a:rPr lang="nl-NL" sz="2500" dirty="0">
                <a:latin typeface="Arial"/>
                <a:cs typeface="Arial"/>
              </a:rPr>
              <a:t>Geduldig</a:t>
            </a:r>
            <a:r>
              <a:rPr lang="nl-NL" sz="2500" spc="-120" dirty="0">
                <a:latin typeface="Arial"/>
                <a:cs typeface="Arial"/>
              </a:rPr>
              <a:t> </a:t>
            </a:r>
            <a:r>
              <a:rPr lang="nl-NL" sz="2500" spc="-20" dirty="0">
                <a:latin typeface="Arial"/>
                <a:cs typeface="Arial"/>
              </a:rPr>
              <a:t>zijn</a:t>
            </a:r>
            <a:endParaRPr lang="nl-NL" sz="2500" dirty="0">
              <a:latin typeface="Arial"/>
              <a:cs typeface="Arial"/>
            </a:endParaRPr>
          </a:p>
          <a:p>
            <a:pPr marL="253365" marR="820419" indent="-241300">
              <a:lnSpc>
                <a:spcPct val="100000"/>
              </a:lnSpc>
              <a:spcBef>
                <a:spcPts val="1310"/>
              </a:spcBef>
              <a:buFont typeface="Wingdings"/>
              <a:buChar char=""/>
              <a:tabLst>
                <a:tab pos="254000" algn="l"/>
              </a:tabLst>
            </a:pPr>
            <a:r>
              <a:rPr lang="nl-NL" sz="2500" dirty="0">
                <a:latin typeface="Arial"/>
                <a:cs typeface="Arial"/>
              </a:rPr>
              <a:t>Durf</a:t>
            </a:r>
            <a:r>
              <a:rPr lang="nl-NL" sz="2500" spc="-60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aangeven</a:t>
            </a:r>
            <a:r>
              <a:rPr lang="nl-NL" sz="2500" spc="-8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als</a:t>
            </a:r>
            <a:r>
              <a:rPr lang="nl-NL" sz="2500" spc="-70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je</a:t>
            </a:r>
            <a:r>
              <a:rPr lang="nl-NL" sz="2500" spc="-65" dirty="0">
                <a:latin typeface="Arial"/>
                <a:cs typeface="Arial"/>
              </a:rPr>
              <a:t> </a:t>
            </a:r>
            <a:r>
              <a:rPr lang="nl-NL" sz="2500" dirty="0">
                <a:latin typeface="Arial"/>
                <a:cs typeface="Arial"/>
              </a:rPr>
              <a:t>elkaar</a:t>
            </a:r>
            <a:r>
              <a:rPr lang="nl-NL" sz="2500" spc="-70" dirty="0">
                <a:latin typeface="Arial"/>
                <a:cs typeface="Arial"/>
              </a:rPr>
              <a:t> </a:t>
            </a:r>
            <a:r>
              <a:rPr lang="nl-NL" sz="2500" spc="-20" dirty="0">
                <a:latin typeface="Arial"/>
                <a:cs typeface="Arial"/>
              </a:rPr>
              <a:t>niet </a:t>
            </a:r>
            <a:r>
              <a:rPr lang="nl-NL" sz="2500" spc="-10" dirty="0">
                <a:latin typeface="Arial"/>
                <a:cs typeface="Arial"/>
              </a:rPr>
              <a:t>begrijpt</a:t>
            </a:r>
            <a:endParaRPr lang="nl-NL"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2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35432"/>
            <a:ext cx="715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3720" y="47625"/>
            <a:ext cx="24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" y="1710054"/>
            <a:ext cx="5518150" cy="2875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54000" algn="l"/>
              </a:tabLst>
            </a:pPr>
            <a:r>
              <a:rPr sz="2500" spc="-5" dirty="0">
                <a:latin typeface="Arial"/>
                <a:cs typeface="Arial"/>
              </a:rPr>
              <a:t>Juist herhalen ipv expliciet</a:t>
            </a:r>
            <a:r>
              <a:rPr sz="2500" spc="-31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verbeteren</a:t>
            </a:r>
            <a:endParaRPr sz="2500">
              <a:latin typeface="Arial"/>
              <a:cs typeface="Arial"/>
            </a:endParaRPr>
          </a:p>
          <a:p>
            <a:pPr marL="1424940" lvl="1" indent="-195580">
              <a:lnSpc>
                <a:spcPct val="100000"/>
              </a:lnSpc>
              <a:buFont typeface="Arial"/>
              <a:buChar char="-"/>
              <a:tabLst>
                <a:tab pos="1425575" algn="l"/>
              </a:tabLst>
            </a:pPr>
            <a:r>
              <a:rPr sz="2500" i="1" spc="-10" dirty="0">
                <a:latin typeface="Arial"/>
                <a:cs typeface="Arial"/>
              </a:rPr>
              <a:t>Hij </a:t>
            </a:r>
            <a:r>
              <a:rPr sz="2500" i="1" spc="-5" dirty="0">
                <a:latin typeface="Arial"/>
                <a:cs typeface="Arial"/>
              </a:rPr>
              <a:t>heeft zijn been</a:t>
            </a:r>
            <a:r>
              <a:rPr sz="2500" i="1" spc="-180" dirty="0">
                <a:latin typeface="Arial"/>
                <a:cs typeface="Arial"/>
              </a:rPr>
              <a:t> </a:t>
            </a:r>
            <a:r>
              <a:rPr sz="2500" i="1" spc="-15" dirty="0">
                <a:latin typeface="Arial"/>
                <a:cs typeface="Arial"/>
              </a:rPr>
              <a:t>breekt.</a:t>
            </a:r>
            <a:endParaRPr sz="2500">
              <a:latin typeface="Arial"/>
              <a:cs typeface="Arial"/>
            </a:endParaRPr>
          </a:p>
          <a:p>
            <a:pPr marL="1424940" lvl="1" indent="-195580">
              <a:lnSpc>
                <a:spcPct val="100000"/>
              </a:lnSpc>
              <a:buFont typeface="Arial"/>
              <a:buChar char="-"/>
              <a:tabLst>
                <a:tab pos="1425575" algn="l"/>
              </a:tabLst>
            </a:pPr>
            <a:r>
              <a:rPr sz="2500" i="1" spc="-5" dirty="0">
                <a:latin typeface="Arial"/>
                <a:cs typeface="Arial"/>
              </a:rPr>
              <a:t>Heeft hij zijn been</a:t>
            </a:r>
            <a:r>
              <a:rPr sz="2500" i="1" spc="-200" dirty="0">
                <a:latin typeface="Arial"/>
                <a:cs typeface="Arial"/>
              </a:rPr>
              <a:t> </a:t>
            </a:r>
            <a:r>
              <a:rPr sz="2500" i="1" spc="-15" dirty="0">
                <a:latin typeface="Arial"/>
                <a:cs typeface="Arial"/>
              </a:rPr>
              <a:t>gebroken?</a:t>
            </a:r>
            <a:endParaRPr sz="2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-"/>
            </a:pPr>
            <a:endParaRPr sz="385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buFont typeface="Wingdings"/>
              <a:buChar char=""/>
              <a:tabLst>
                <a:tab pos="254000" algn="l"/>
              </a:tabLst>
            </a:pPr>
            <a:r>
              <a:rPr sz="2500" spc="-15" dirty="0">
                <a:latin typeface="Arial"/>
                <a:cs typeface="Arial"/>
              </a:rPr>
              <a:t>Vragen </a:t>
            </a:r>
            <a:r>
              <a:rPr sz="2500" spc="-5" dirty="0">
                <a:latin typeface="Arial"/>
                <a:cs typeface="Arial"/>
              </a:rPr>
              <a:t>ter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verduidelijking</a:t>
            </a:r>
            <a:endParaRPr sz="2500">
              <a:latin typeface="Arial"/>
              <a:cs typeface="Arial"/>
            </a:endParaRPr>
          </a:p>
          <a:p>
            <a:pPr marL="1229995" marR="455295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-</a:t>
            </a:r>
            <a:r>
              <a:rPr sz="2500" i="1" spc="-5" dirty="0">
                <a:latin typeface="Arial"/>
                <a:cs typeface="Arial"/>
              </a:rPr>
              <a:t>Je bedoelt dat hij zijn</a:t>
            </a:r>
            <a:r>
              <a:rPr sz="2500" i="1" spc="-229" dirty="0">
                <a:latin typeface="Arial"/>
                <a:cs typeface="Arial"/>
              </a:rPr>
              <a:t> </a:t>
            </a:r>
            <a:r>
              <a:rPr sz="2500" i="1" spc="-30" dirty="0">
                <a:latin typeface="Arial"/>
                <a:cs typeface="Arial"/>
              </a:rPr>
              <a:t>been  </a:t>
            </a:r>
            <a:r>
              <a:rPr sz="2500" i="1" spc="-5" dirty="0">
                <a:latin typeface="Arial"/>
                <a:cs typeface="Arial"/>
              </a:rPr>
              <a:t>gebroken</a:t>
            </a:r>
            <a:r>
              <a:rPr sz="2500" i="1" spc="-100" dirty="0">
                <a:latin typeface="Arial"/>
                <a:cs typeface="Arial"/>
              </a:rPr>
              <a:t> </a:t>
            </a:r>
            <a:r>
              <a:rPr sz="2500" i="1" spc="-15" dirty="0">
                <a:latin typeface="Arial"/>
                <a:cs typeface="Arial"/>
              </a:rPr>
              <a:t>heeft?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862583"/>
            <a:ext cx="5376671" cy="5131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5c5b0e-a895-4c68-b886-aaa7a97f55c6">
      <Terms xmlns="http://schemas.microsoft.com/office/infopath/2007/PartnerControls"/>
    </lcf76f155ced4ddcb4097134ff3c332f>
    <onderwerp2 xmlns="8e5c5b0e-a895-4c68-b886-aaa7a97f55c6" xsi:nil="true"/>
    <format_x002f_soort xmlns="8e5c5b0e-a895-4c68-b886-aaa7a97f55c6" xsi:nil="true"/>
    <basic_x002f_pro xmlns="8e5c5b0e-a895-4c68-b886-aaa7a97f55c6" xsi:nil="true"/>
    <TaxCatchAll xmlns="eaeaf5e3-d83d-4695-9422-9584b117569b" xsi:nil="true"/>
    <onderwerp xmlns="8e5c5b0e-a895-4c68-b886-aaa7a97f55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EC19D92B2214A8E73E54E7B6A6AB9" ma:contentTypeVersion="18" ma:contentTypeDescription="Een nieuw document maken." ma:contentTypeScope="" ma:versionID="6794569c013ae6513fe6c75e47870626">
  <xsd:schema xmlns:xsd="http://www.w3.org/2001/XMLSchema" xmlns:xs="http://www.w3.org/2001/XMLSchema" xmlns:p="http://schemas.microsoft.com/office/2006/metadata/properties" xmlns:ns2="8e5c5b0e-a895-4c68-b886-aaa7a97f55c6" xmlns:ns3="eaeaf5e3-d83d-4695-9422-9584b117569b" targetNamespace="http://schemas.microsoft.com/office/2006/metadata/properties" ma:root="true" ma:fieldsID="d277ccf770d1b092a79a71a361971c08" ns2:_="" ns3:_="">
    <xsd:import namespace="8e5c5b0e-a895-4c68-b886-aaa7a97f55c6"/>
    <xsd:import namespace="eaeaf5e3-d83d-4695-9422-9584b117569b"/>
    <xsd:element name="properties">
      <xsd:complexType>
        <xsd:sequence>
          <xsd:element name="documentManagement">
            <xsd:complexType>
              <xsd:all>
                <xsd:element ref="ns2:onderwerp" minOccurs="0"/>
                <xsd:element ref="ns2:onderwerp2" minOccurs="0"/>
                <xsd:element ref="ns2:format_x002f_soort" minOccurs="0"/>
                <xsd:element ref="ns2:basic_x002f_pro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c5b0e-a895-4c68-b886-aaa7a97f55c6" elementFormDefault="qualified">
    <xsd:import namespace="http://schemas.microsoft.com/office/2006/documentManagement/types"/>
    <xsd:import namespace="http://schemas.microsoft.com/office/infopath/2007/PartnerControls"/>
    <xsd:element name="onderwerp" ma:index="8" nillable="true" ma:displayName="onderwerp" ma:format="Dropdown" ma:internalName="onderwerp">
      <xsd:simpleType>
        <xsd:restriction base="dms:Choice">
          <xsd:enumeration value="Opstart *"/>
          <xsd:enumeration value="Administratie *"/>
          <xsd:enumeration value="communicatie *"/>
          <xsd:enumeration value="vrijwilligers"/>
          <xsd:enumeration value="educatief materiaal"/>
          <xsd:enumeration value="fiets en fietsherstel"/>
          <xsd:enumeration value="blijven fietsen"/>
          <xsd:enumeration value="impact"/>
        </xsd:restriction>
      </xsd:simpleType>
    </xsd:element>
    <xsd:element name="onderwerp2" ma:index="9" nillable="true" ma:displayName="onderwerp 2" ma:format="Dropdown" ma:internalName="onderwerp2">
      <xsd:simpleType>
        <xsd:restriction base="dms:Text">
          <xsd:maxLength value="255"/>
        </xsd:restriction>
      </xsd:simpleType>
    </xsd:element>
    <xsd:element name="format_x002f_soort" ma:index="10" nillable="true" ma:displayName="format / soort" ma:format="Dropdown" ma:internalName="format_x002f_soort">
      <xsd:simpleType>
        <xsd:union memberTypes="dms:Text">
          <xsd:simpleType>
            <xsd:restriction base="dms:Choice">
              <xsd:enumeration value="checklist"/>
              <xsd:enumeration value="kennisartikel"/>
              <xsd:enumeration value="video"/>
              <xsd:enumeration value="presentatie"/>
              <xsd:enumeration value="handleiding"/>
              <xsd:enumeration value="lijst"/>
              <xsd:enumeration value="template / sjabloon"/>
              <xsd:enumeration value="Keuze 8"/>
            </xsd:restriction>
          </xsd:simpleType>
        </xsd:union>
      </xsd:simpleType>
    </xsd:element>
    <xsd:element name="basic_x002f_pro" ma:index="11" nillable="true" ma:displayName="basic/pro" ma:format="Dropdown" ma:internalName="basic_x002f_pro">
      <xsd:simpleType>
        <xsd:restriction base="dms:Choice">
          <xsd:enumeration value="basic"/>
          <xsd:enumeration value="pro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911bbdea-147d-4ee3-924a-ddf643643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af5e3-d83d-4695-9422-9584b11756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711760-ee64-4e8f-8045-e9a6851caaf4}" ma:internalName="TaxCatchAll" ma:showField="CatchAllData" ma:web="eaeaf5e3-d83d-4695-9422-9584b11756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D44C89-4413-4AE4-B6DC-5B549521229D}">
  <ds:schemaRefs>
    <ds:schemaRef ds:uri="http://schemas.microsoft.com/office/2006/metadata/properties"/>
    <ds:schemaRef ds:uri="http://schemas.microsoft.com/office/infopath/2007/PartnerControls"/>
    <ds:schemaRef ds:uri="8e5c5b0e-a895-4c68-b886-aaa7a97f55c6"/>
    <ds:schemaRef ds:uri="eaeaf5e3-d83d-4695-9422-9584b117569b"/>
  </ds:schemaRefs>
</ds:datastoreItem>
</file>

<file path=customXml/itemProps2.xml><?xml version="1.0" encoding="utf-8"?>
<ds:datastoreItem xmlns:ds="http://schemas.openxmlformats.org/officeDocument/2006/customXml" ds:itemID="{560B2ED5-DFEE-457E-9BC8-8427EB613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EDDE84-EEEA-4FF1-8247-080A4865C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c5b0e-a895-4c68-b886-aaa7a97f55c6"/>
    <ds:schemaRef ds:uri="eaeaf5e3-d83d-4695-9422-9584b1175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1095</Words>
  <Application>Microsoft Office PowerPoint</Application>
  <PresentationFormat>Breedbeeld</PresentationFormat>
  <Paragraphs>247</Paragraphs>
  <Slides>39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Algemene afspraken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Ine Bosmans</dc:creator>
  <cp:lastModifiedBy>Ine Bosmans</cp:lastModifiedBy>
  <cp:revision>81</cp:revision>
  <dcterms:created xsi:type="dcterms:W3CDTF">2023-03-09T08:51:28Z</dcterms:created>
  <dcterms:modified xsi:type="dcterms:W3CDTF">2024-06-06T14:53:32Z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2023-03-09T00:00:00Z</vt:filetime>
  </property>
  <property fmtid="{D5CDD505-2E9C-101B-9397-08002B2CF9AE}" pid="5" name="ContentTypeId">
    <vt:lpwstr>0x010100152EC19D92B2214A8E73E54E7B6A6AB9</vt:lpwstr>
  </property>
  <property fmtid="{D5CDD505-2E9C-101B-9397-08002B2CF9AE}" pid="6" name="MediaServiceImageTags">
    <vt:lpwstr/>
  </property>
</Properties>
</file>