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86" r:id="rId5"/>
    <p:sldId id="429" r:id="rId6"/>
    <p:sldId id="376" r:id="rId7"/>
    <p:sldId id="424" r:id="rId8"/>
    <p:sldId id="423" r:id="rId9"/>
    <p:sldId id="420" r:id="rId10"/>
    <p:sldId id="422" r:id="rId11"/>
    <p:sldId id="421" r:id="rId12"/>
    <p:sldId id="418" r:id="rId13"/>
    <p:sldId id="425" r:id="rId14"/>
    <p:sldId id="426" r:id="rId15"/>
    <p:sldId id="427" r:id="rId16"/>
    <p:sldId id="428" r:id="rId17"/>
    <p:sldId id="262" r:id="rId18"/>
  </p:sldIdLst>
  <p:sldSz cx="9144000" cy="5148263"/>
  <p:notesSz cx="6858000" cy="9144000"/>
  <p:defaultTextStyle>
    <a:defPPr>
      <a:defRPr lang="nl-B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942D72-A12A-C9F4-A557-BB0ACE7F4BF8}" name="Hannelore Depypere" initials="HD" userId="S::hannelore.depypere@mobiel21.be::a54f9223-fb7d-426d-91a5-50b868770c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4ACFB-9D57-805B-926E-90935D4A3C58}" v="4" dt="2024-02-26T10:40:53.016"/>
    <p1510:client id="{FEE5ACAF-7E28-404C-B73E-F1065FB5C6C2}" v="24" dt="2024-02-26T10:39:20.1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biel21\Desktop\Fietsschool\meise\FS%20MEISE_aanwezigheden%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obiel21\Desktop\Fietsschool\meise\FS%20MEISE_aanwezigheden%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nl-BE" sz="2800"/>
              <a:t>Fietsschool Meise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Dashboard!$B$3</c:f>
              <c:strCache>
                <c:ptCount val="1"/>
                <c:pt idx="0">
                  <c:v>niet gestart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Dashboard!$C$2:$D$2</c:f>
              <c:numCache>
                <c:formatCode>General</c:formatCode>
                <c:ptCount val="2"/>
                <c:pt idx="0">
                  <c:v>2021</c:v>
                </c:pt>
                <c:pt idx="1">
                  <c:v>2022</c:v>
                </c:pt>
              </c:numCache>
            </c:numRef>
          </c:cat>
          <c:val>
            <c:numRef>
              <c:f>Dashboard!$C$3:$D$3</c:f>
              <c:numCache>
                <c:formatCode>General</c:formatCode>
                <c:ptCount val="2"/>
                <c:pt idx="0">
                  <c:v>4</c:v>
                </c:pt>
                <c:pt idx="1">
                  <c:v>5</c:v>
                </c:pt>
              </c:numCache>
            </c:numRef>
          </c:val>
          <c:extLst>
            <c:ext xmlns:c16="http://schemas.microsoft.com/office/drawing/2014/chart" uri="{C3380CC4-5D6E-409C-BE32-E72D297353CC}">
              <c16:uniqueId val="{00000000-B1AB-4B4F-BEA7-4CD8FD7A8907}"/>
            </c:ext>
          </c:extLst>
        </c:ser>
        <c:ser>
          <c:idx val="1"/>
          <c:order val="1"/>
          <c:tx>
            <c:strRef>
              <c:f>Dashboard!$B$4</c:f>
              <c:strCache>
                <c:ptCount val="1"/>
                <c:pt idx="0">
                  <c:v>gestart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Dashboard!$C$2:$D$2</c:f>
              <c:numCache>
                <c:formatCode>General</c:formatCode>
                <c:ptCount val="2"/>
                <c:pt idx="0">
                  <c:v>2021</c:v>
                </c:pt>
                <c:pt idx="1">
                  <c:v>2022</c:v>
                </c:pt>
              </c:numCache>
            </c:numRef>
          </c:cat>
          <c:val>
            <c:numRef>
              <c:f>Dashboard!$C$4:$D$4</c:f>
              <c:numCache>
                <c:formatCode>General</c:formatCode>
                <c:ptCount val="2"/>
                <c:pt idx="0">
                  <c:v>8</c:v>
                </c:pt>
                <c:pt idx="1">
                  <c:v>14</c:v>
                </c:pt>
              </c:numCache>
            </c:numRef>
          </c:val>
          <c:extLst>
            <c:ext xmlns:c16="http://schemas.microsoft.com/office/drawing/2014/chart" uri="{C3380CC4-5D6E-409C-BE32-E72D297353CC}">
              <c16:uniqueId val="{00000001-B1AB-4B4F-BEA7-4CD8FD7A8907}"/>
            </c:ext>
          </c:extLst>
        </c:ser>
        <c:dLbls>
          <c:showLegendKey val="0"/>
          <c:showVal val="0"/>
          <c:showCatName val="0"/>
          <c:showSerName val="0"/>
          <c:showPercent val="0"/>
          <c:showBubbleSize val="0"/>
        </c:dLbls>
        <c:gapWidth val="219"/>
        <c:overlap val="100"/>
        <c:axId val="455878815"/>
        <c:axId val="455877567"/>
      </c:barChart>
      <c:catAx>
        <c:axId val="45587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455877567"/>
        <c:crosses val="autoZero"/>
        <c:auto val="1"/>
        <c:lblAlgn val="ctr"/>
        <c:lblOffset val="100"/>
        <c:noMultiLvlLbl val="0"/>
      </c:catAx>
      <c:valAx>
        <c:axId val="455877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err="1"/>
                  <a:t>Aantal</a:t>
                </a:r>
                <a:r>
                  <a:rPr lang="en-US" sz="1200" baseline="0" dirty="0"/>
                  <a:t> </a:t>
                </a:r>
                <a:r>
                  <a:rPr lang="en-US" sz="1200" baseline="0" dirty="0" err="1"/>
                  <a:t>cursisten</a:t>
                </a:r>
                <a:r>
                  <a:rPr lang="en-US" sz="1200" baseline="0" dirty="0"/>
                  <a:t> </a:t>
                </a:r>
                <a:r>
                  <a:rPr lang="en-US" sz="1200" baseline="0" dirty="0" err="1"/>
                  <a:t>aangemeld</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558788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[FS MEISE_aanwezigheden (1).xlsx]Dashboard!Draaitabel8</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Toeleidingskanalen voor de fietslesreeks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Dashboard!$BE$3</c:f>
              <c:strCache>
                <c:ptCount val="1"/>
                <c:pt idx="0">
                  <c:v>Totaal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Dashboard!$BD$4:$BD$12</c:f>
              <c:strCache>
                <c:ptCount val="8"/>
                <c:pt idx="0">
                  <c:v>leeg</c:v>
                </c:pt>
                <c:pt idx="1">
                  <c:v>via sociale dienst en andere deelnemer</c:v>
                </c:pt>
                <c:pt idx="2">
                  <c:v>via Ligo en andere deelnemer</c:v>
                </c:pt>
                <c:pt idx="3">
                  <c:v>Hoplr</c:v>
                </c:pt>
                <c:pt idx="4">
                  <c:v>Website/facebook gemeente</c:v>
                </c:pt>
                <c:pt idx="5">
                  <c:v>Ligo</c:v>
                </c:pt>
                <c:pt idx="6">
                  <c:v>Vriend/familie/kennis</c:v>
                </c:pt>
                <c:pt idx="7">
                  <c:v>via andere deelnemer</c:v>
                </c:pt>
              </c:strCache>
            </c:strRef>
          </c:cat>
          <c:val>
            <c:numRef>
              <c:f>Dashboard!$BE$4:$BE$12</c:f>
              <c:numCache>
                <c:formatCode>General</c:formatCode>
                <c:ptCount val="8"/>
                <c:pt idx="0">
                  <c:v>1</c:v>
                </c:pt>
                <c:pt idx="1">
                  <c:v>1</c:v>
                </c:pt>
                <c:pt idx="2">
                  <c:v>1</c:v>
                </c:pt>
                <c:pt idx="3">
                  <c:v>3</c:v>
                </c:pt>
                <c:pt idx="4">
                  <c:v>3</c:v>
                </c:pt>
                <c:pt idx="5">
                  <c:v>3</c:v>
                </c:pt>
                <c:pt idx="6">
                  <c:v>3</c:v>
                </c:pt>
                <c:pt idx="7">
                  <c:v>4</c:v>
                </c:pt>
              </c:numCache>
            </c:numRef>
          </c:val>
          <c:extLst>
            <c:ext xmlns:c16="http://schemas.microsoft.com/office/drawing/2014/chart" uri="{C3380CC4-5D6E-409C-BE32-E72D297353CC}">
              <c16:uniqueId val="{00000000-BE48-47BD-8652-8150A989A598}"/>
            </c:ext>
          </c:extLst>
        </c:ser>
        <c:dLbls>
          <c:showLegendKey val="0"/>
          <c:showVal val="0"/>
          <c:showCatName val="0"/>
          <c:showSerName val="0"/>
          <c:showPercent val="0"/>
          <c:showBubbleSize val="0"/>
        </c:dLbls>
        <c:gapWidth val="182"/>
        <c:axId val="1514737855"/>
        <c:axId val="1514739103"/>
      </c:barChart>
      <c:catAx>
        <c:axId val="1514737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514739103"/>
        <c:crosses val="autoZero"/>
        <c:auto val="1"/>
        <c:lblAlgn val="ctr"/>
        <c:lblOffset val="100"/>
        <c:noMultiLvlLbl val="0"/>
      </c:catAx>
      <c:valAx>
        <c:axId val="15147391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514737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9A30-4CCA-3A47-9D0C-77AB648F936F}" type="datetimeFigureOut">
              <a:rPr lang="nl-BE" smtClean="0"/>
              <a:t>18/06/2024</a:t>
            </a:fld>
            <a:endParaRPr lang="nl-BE"/>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0BC12-781E-C746-AF8F-C68AA1365CEB}" type="slidenum">
              <a:rPr lang="nl-BE" smtClean="0"/>
              <a:t>‹nr.›</a:t>
            </a:fld>
            <a:endParaRPr lang="nl-BE"/>
          </a:p>
        </p:txBody>
      </p:sp>
    </p:spTree>
    <p:extLst>
      <p:ext uri="{BB962C8B-B14F-4D97-AF65-F5344CB8AC3E}">
        <p14:creationId xmlns:p14="http://schemas.microsoft.com/office/powerpoint/2010/main" val="1622460093"/>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etsschool-Titeldia-zwart">
    <p:bg>
      <p:bgPr>
        <a:solidFill>
          <a:schemeClr val="tx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A8DD05A2-71F1-D546-AE10-9789BA38480F}"/>
              </a:ext>
            </a:extLst>
          </p:cNvPr>
          <p:cNvPicPr>
            <a:picLocks noChangeAspect="1"/>
          </p:cNvPicPr>
          <p:nvPr userDrawn="1"/>
        </p:nvPicPr>
        <p:blipFill>
          <a:blip r:embed="rId3"/>
          <a:stretch>
            <a:fillRect/>
          </a:stretch>
        </p:blipFill>
        <p:spPr>
          <a:xfrm>
            <a:off x="5876964" y="692424"/>
            <a:ext cx="3776400" cy="3776400"/>
          </a:xfrm>
          <a:prstGeom prst="rect">
            <a:avLst/>
          </a:prstGeom>
        </p:spPr>
      </p:pic>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spTree>
    <p:extLst>
      <p:ext uri="{BB962C8B-B14F-4D97-AF65-F5344CB8AC3E}">
        <p14:creationId xmlns:p14="http://schemas.microsoft.com/office/powerpoint/2010/main" val="221055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etsschool-Titel en tekst">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1727999" y="648001"/>
            <a:ext cx="6012000" cy="3851999"/>
          </a:xfrm>
        </p:spPr>
        <p:txBody>
          <a:bodyPr lIns="0" tIns="0" rIns="0" bIns="0" anchor="ctr" anchorCtr="0">
            <a:noAutofit/>
          </a:bodyPr>
          <a:lstStyle>
            <a:lvl1pPr marL="0" indent="0">
              <a:lnSpc>
                <a:spcPct val="100000"/>
              </a:lnSpc>
              <a:buNone/>
              <a:defRPr sz="1900" baseline="0"/>
            </a:lvl1pPr>
          </a:lstStyle>
          <a:p>
            <a:endParaRPr lang="nl-BE"/>
          </a:p>
        </p:txBody>
      </p:sp>
    </p:spTree>
    <p:extLst>
      <p:ext uri="{BB962C8B-B14F-4D97-AF65-F5344CB8AC3E}">
        <p14:creationId xmlns:p14="http://schemas.microsoft.com/office/powerpoint/2010/main" val="273814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etsschool-Titel+bullets">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1727999" y="648000"/>
            <a:ext cx="6012000"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Tree>
    <p:extLst>
      <p:ext uri="{BB962C8B-B14F-4D97-AF65-F5344CB8AC3E}">
        <p14:creationId xmlns:p14="http://schemas.microsoft.com/office/powerpoint/2010/main" val="400416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etsschool-Titel+bullets+afb.">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360001"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
        <p:nvSpPr>
          <p:cNvPr id="4" name="Tijdelijke aanduiding voor afbeelding 3">
            <a:extLst>
              <a:ext uri="{FF2B5EF4-FFF2-40B4-BE49-F238E27FC236}">
                <a16:creationId xmlns:a16="http://schemas.microsoft.com/office/drawing/2014/main" id="{1E2717CA-A963-6E48-B4C3-8771041AE15D}"/>
              </a:ext>
            </a:extLst>
          </p:cNvPr>
          <p:cNvSpPr>
            <a:spLocks noGrp="1"/>
          </p:cNvSpPr>
          <p:nvPr>
            <p:ph type="pic" sz="quarter" idx="14"/>
          </p:nvPr>
        </p:nvSpPr>
        <p:spPr>
          <a:xfrm>
            <a:off x="4752000" y="648000"/>
            <a:ext cx="4031999" cy="3851999"/>
          </a:xfrm>
        </p:spPr>
        <p:txBody>
          <a:bodyPr/>
          <a:lstStyle/>
          <a:p>
            <a:endParaRPr lang="nl-BE"/>
          </a:p>
        </p:txBody>
      </p:sp>
    </p:spTree>
    <p:extLst>
      <p:ext uri="{BB962C8B-B14F-4D97-AF65-F5344CB8AC3E}">
        <p14:creationId xmlns:p14="http://schemas.microsoft.com/office/powerpoint/2010/main" val="275023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etsschool-Titel+2xafb.">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4" name="Tijdelijke aanduiding voor afbeelding 3">
            <a:extLst>
              <a:ext uri="{FF2B5EF4-FFF2-40B4-BE49-F238E27FC236}">
                <a16:creationId xmlns:a16="http://schemas.microsoft.com/office/drawing/2014/main" id="{1E2717CA-A963-6E48-B4C3-8771041AE15D}"/>
              </a:ext>
            </a:extLst>
          </p:cNvPr>
          <p:cNvSpPr>
            <a:spLocks noGrp="1"/>
          </p:cNvSpPr>
          <p:nvPr>
            <p:ph type="pic" sz="quarter" idx="14"/>
          </p:nvPr>
        </p:nvSpPr>
        <p:spPr>
          <a:xfrm>
            <a:off x="4752000" y="648000"/>
            <a:ext cx="4031999" cy="3851999"/>
          </a:xfrm>
        </p:spPr>
        <p:txBody>
          <a:bodyPr/>
          <a:lstStyle/>
          <a:p>
            <a:endParaRPr lang="nl-BE"/>
          </a:p>
        </p:txBody>
      </p:sp>
      <p:sp>
        <p:nvSpPr>
          <p:cNvPr id="8" name="Tijdelijke aanduiding voor afbeelding 3">
            <a:extLst>
              <a:ext uri="{FF2B5EF4-FFF2-40B4-BE49-F238E27FC236}">
                <a16:creationId xmlns:a16="http://schemas.microsoft.com/office/drawing/2014/main" id="{FA9F0439-BBA2-244D-A953-A63897D8D14D}"/>
              </a:ext>
            </a:extLst>
          </p:cNvPr>
          <p:cNvSpPr>
            <a:spLocks noGrp="1"/>
          </p:cNvSpPr>
          <p:nvPr>
            <p:ph type="pic" sz="quarter" idx="15"/>
          </p:nvPr>
        </p:nvSpPr>
        <p:spPr>
          <a:xfrm>
            <a:off x="360000" y="648000"/>
            <a:ext cx="4031999" cy="3851999"/>
          </a:xfrm>
        </p:spPr>
        <p:txBody>
          <a:bodyPr/>
          <a:lstStyle/>
          <a:p>
            <a:endParaRPr lang="nl-BE"/>
          </a:p>
        </p:txBody>
      </p:sp>
    </p:spTree>
    <p:extLst>
      <p:ext uri="{BB962C8B-B14F-4D97-AF65-F5344CB8AC3E}">
        <p14:creationId xmlns:p14="http://schemas.microsoft.com/office/powerpoint/2010/main" val="225653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etsschool-Titel+bullets+2xafb.">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360001"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
        <p:nvSpPr>
          <p:cNvPr id="4" name="Tijdelijke aanduiding voor afbeelding 3">
            <a:extLst>
              <a:ext uri="{FF2B5EF4-FFF2-40B4-BE49-F238E27FC236}">
                <a16:creationId xmlns:a16="http://schemas.microsoft.com/office/drawing/2014/main" id="{1E2717CA-A963-6E48-B4C3-8771041AE15D}"/>
              </a:ext>
            </a:extLst>
          </p:cNvPr>
          <p:cNvSpPr>
            <a:spLocks noGrp="1"/>
          </p:cNvSpPr>
          <p:nvPr>
            <p:ph type="pic" sz="quarter" idx="14"/>
          </p:nvPr>
        </p:nvSpPr>
        <p:spPr>
          <a:xfrm>
            <a:off x="4752000" y="648000"/>
            <a:ext cx="4031999" cy="1835999"/>
          </a:xfrm>
        </p:spPr>
        <p:txBody>
          <a:bodyPr/>
          <a:lstStyle/>
          <a:p>
            <a:endParaRPr lang="nl-BE"/>
          </a:p>
        </p:txBody>
      </p:sp>
      <p:sp>
        <p:nvSpPr>
          <p:cNvPr id="8" name="Tijdelijke aanduiding voor afbeelding 3">
            <a:extLst>
              <a:ext uri="{FF2B5EF4-FFF2-40B4-BE49-F238E27FC236}">
                <a16:creationId xmlns:a16="http://schemas.microsoft.com/office/drawing/2014/main" id="{FEF6AD12-876B-EB4B-9141-236F12FBADAB}"/>
              </a:ext>
            </a:extLst>
          </p:cNvPr>
          <p:cNvSpPr>
            <a:spLocks noGrp="1"/>
          </p:cNvSpPr>
          <p:nvPr>
            <p:ph type="pic" sz="quarter" idx="15"/>
          </p:nvPr>
        </p:nvSpPr>
        <p:spPr>
          <a:xfrm>
            <a:off x="4752000" y="2664000"/>
            <a:ext cx="4031999" cy="1835999"/>
          </a:xfrm>
        </p:spPr>
        <p:txBody>
          <a:bodyPr lIns="90000"/>
          <a:lstStyle/>
          <a:p>
            <a:endParaRPr lang="nl-BE"/>
          </a:p>
        </p:txBody>
      </p:sp>
    </p:spTree>
    <p:extLst>
      <p:ext uri="{BB962C8B-B14F-4D97-AF65-F5344CB8AC3E}">
        <p14:creationId xmlns:p14="http://schemas.microsoft.com/office/powerpoint/2010/main" val="354396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etsschool-Titel+afb.+bullets">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4752000"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
        <p:nvSpPr>
          <p:cNvPr id="4" name="Tijdelijke aanduiding voor afbeelding 3">
            <a:extLst>
              <a:ext uri="{FF2B5EF4-FFF2-40B4-BE49-F238E27FC236}">
                <a16:creationId xmlns:a16="http://schemas.microsoft.com/office/drawing/2014/main" id="{1E2717CA-A963-6E48-B4C3-8771041AE15D}"/>
              </a:ext>
            </a:extLst>
          </p:cNvPr>
          <p:cNvSpPr>
            <a:spLocks noGrp="1"/>
          </p:cNvSpPr>
          <p:nvPr>
            <p:ph type="pic" sz="quarter" idx="14"/>
          </p:nvPr>
        </p:nvSpPr>
        <p:spPr>
          <a:xfrm>
            <a:off x="360000" y="648000"/>
            <a:ext cx="4031999" cy="3851999"/>
          </a:xfrm>
        </p:spPr>
        <p:txBody>
          <a:bodyPr/>
          <a:lstStyle/>
          <a:p>
            <a:endParaRPr lang="nl-BE"/>
          </a:p>
        </p:txBody>
      </p:sp>
    </p:spTree>
    <p:extLst>
      <p:ext uri="{BB962C8B-B14F-4D97-AF65-F5344CB8AC3E}">
        <p14:creationId xmlns:p14="http://schemas.microsoft.com/office/powerpoint/2010/main" val="176171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etsschool-Titel+2xafb.+bullets">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4752000"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
        <p:nvSpPr>
          <p:cNvPr id="4" name="Tijdelijke aanduiding voor afbeelding 3">
            <a:extLst>
              <a:ext uri="{FF2B5EF4-FFF2-40B4-BE49-F238E27FC236}">
                <a16:creationId xmlns:a16="http://schemas.microsoft.com/office/drawing/2014/main" id="{1E2717CA-A963-6E48-B4C3-8771041AE15D}"/>
              </a:ext>
            </a:extLst>
          </p:cNvPr>
          <p:cNvSpPr>
            <a:spLocks noGrp="1"/>
          </p:cNvSpPr>
          <p:nvPr>
            <p:ph type="pic" sz="quarter" idx="14"/>
          </p:nvPr>
        </p:nvSpPr>
        <p:spPr>
          <a:xfrm>
            <a:off x="360000" y="648000"/>
            <a:ext cx="4031999" cy="1835999"/>
          </a:xfrm>
        </p:spPr>
        <p:txBody>
          <a:bodyPr/>
          <a:lstStyle/>
          <a:p>
            <a:endParaRPr lang="nl-BE"/>
          </a:p>
        </p:txBody>
      </p:sp>
      <p:sp>
        <p:nvSpPr>
          <p:cNvPr id="8" name="Tijdelijke aanduiding voor afbeelding 3">
            <a:extLst>
              <a:ext uri="{FF2B5EF4-FFF2-40B4-BE49-F238E27FC236}">
                <a16:creationId xmlns:a16="http://schemas.microsoft.com/office/drawing/2014/main" id="{FEF6AD12-876B-EB4B-9141-236F12FBADAB}"/>
              </a:ext>
            </a:extLst>
          </p:cNvPr>
          <p:cNvSpPr>
            <a:spLocks noGrp="1"/>
          </p:cNvSpPr>
          <p:nvPr>
            <p:ph type="pic" sz="quarter" idx="15"/>
          </p:nvPr>
        </p:nvSpPr>
        <p:spPr>
          <a:xfrm>
            <a:off x="360000" y="2664000"/>
            <a:ext cx="4031999" cy="1835999"/>
          </a:xfrm>
        </p:spPr>
        <p:txBody>
          <a:bodyPr lIns="90000"/>
          <a:lstStyle/>
          <a:p>
            <a:endParaRPr lang="nl-BE"/>
          </a:p>
        </p:txBody>
      </p:sp>
    </p:spTree>
    <p:extLst>
      <p:ext uri="{BB962C8B-B14F-4D97-AF65-F5344CB8AC3E}">
        <p14:creationId xmlns:p14="http://schemas.microsoft.com/office/powerpoint/2010/main" val="38597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etsschool-Titel+2xbullets">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5" name="Tijdelijke aanduiding voor tekst 4">
            <a:extLst>
              <a:ext uri="{FF2B5EF4-FFF2-40B4-BE49-F238E27FC236}">
                <a16:creationId xmlns:a16="http://schemas.microsoft.com/office/drawing/2014/main" id="{91AF58AF-A310-C94A-8FEF-3A2AA0CEA466}"/>
              </a:ext>
            </a:extLst>
          </p:cNvPr>
          <p:cNvSpPr>
            <a:spLocks noGrp="1"/>
          </p:cNvSpPr>
          <p:nvPr>
            <p:ph type="body" sz="quarter" idx="13"/>
          </p:nvPr>
        </p:nvSpPr>
        <p:spPr>
          <a:xfrm>
            <a:off x="4752000"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
        <p:nvSpPr>
          <p:cNvPr id="10" name="Tijdelijke aanduiding voor tekst 4">
            <a:extLst>
              <a:ext uri="{FF2B5EF4-FFF2-40B4-BE49-F238E27FC236}">
                <a16:creationId xmlns:a16="http://schemas.microsoft.com/office/drawing/2014/main" id="{21E7E1D1-694D-A649-8400-5DFBFA86CD7B}"/>
              </a:ext>
            </a:extLst>
          </p:cNvPr>
          <p:cNvSpPr>
            <a:spLocks noGrp="1"/>
          </p:cNvSpPr>
          <p:nvPr>
            <p:ph type="body" sz="quarter" idx="16"/>
          </p:nvPr>
        </p:nvSpPr>
        <p:spPr>
          <a:xfrm>
            <a:off x="360000" y="648001"/>
            <a:ext cx="4031999" cy="3851999"/>
          </a:xfrm>
        </p:spPr>
        <p:txBody>
          <a:bodyPr lIns="0" tIns="0" rIns="0" bIns="0" anchor="ctr" anchorCtr="0">
            <a:noAutofit/>
          </a:bodyPr>
          <a:lstStyle>
            <a:lvl1pPr marL="180000" indent="-180000">
              <a:lnSpc>
                <a:spcPct val="100000"/>
              </a:lnSpc>
              <a:buFont typeface="Arial" panose="020B0604020202020204" pitchFamily="34" charset="0"/>
              <a:buChar char="•"/>
              <a:defRPr sz="1900" baseline="0"/>
            </a:lvl1pPr>
          </a:lstStyle>
          <a:p>
            <a:endParaRPr lang="nl-BE"/>
          </a:p>
        </p:txBody>
      </p:sp>
    </p:spTree>
    <p:extLst>
      <p:ext uri="{BB962C8B-B14F-4D97-AF65-F5344CB8AC3E}">
        <p14:creationId xmlns:p14="http://schemas.microsoft.com/office/powerpoint/2010/main" val="28430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etsschool-icons-1">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4" name="Afbeelding 3">
            <a:extLst>
              <a:ext uri="{FF2B5EF4-FFF2-40B4-BE49-F238E27FC236}">
                <a16:creationId xmlns:a16="http://schemas.microsoft.com/office/drawing/2014/main" id="{85B1B873-5666-1849-BE1B-CDEF2AC81CD6}"/>
              </a:ext>
            </a:extLst>
          </p:cNvPr>
          <p:cNvPicPr>
            <a:picLocks noChangeAspect="1"/>
          </p:cNvPicPr>
          <p:nvPr userDrawn="1"/>
        </p:nvPicPr>
        <p:blipFill>
          <a:blip r:embed="rId3"/>
          <a:stretch>
            <a:fillRect/>
          </a:stretch>
        </p:blipFill>
        <p:spPr>
          <a:xfrm>
            <a:off x="32061" y="23292"/>
            <a:ext cx="9079878" cy="4381200"/>
          </a:xfrm>
          <a:prstGeom prst="rect">
            <a:avLst/>
          </a:prstGeom>
        </p:spPr>
      </p:pic>
    </p:spTree>
    <p:extLst>
      <p:ext uri="{BB962C8B-B14F-4D97-AF65-F5344CB8AC3E}">
        <p14:creationId xmlns:p14="http://schemas.microsoft.com/office/powerpoint/2010/main" val="4185545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etsschool-icons-2">
    <p:bg>
      <p:bgPr>
        <a:solidFill>
          <a:schemeClr val="tx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5" name="Afbeelding 4">
            <a:extLst>
              <a:ext uri="{FF2B5EF4-FFF2-40B4-BE49-F238E27FC236}">
                <a16:creationId xmlns:a16="http://schemas.microsoft.com/office/drawing/2014/main" id="{9D4F74DF-9EBD-9B46-A9A1-57FB5E6E93B9}"/>
              </a:ext>
            </a:extLst>
          </p:cNvPr>
          <p:cNvPicPr>
            <a:picLocks noChangeAspect="1"/>
          </p:cNvPicPr>
          <p:nvPr userDrawn="1"/>
        </p:nvPicPr>
        <p:blipFill>
          <a:blip r:embed="rId3"/>
          <a:stretch>
            <a:fillRect/>
          </a:stretch>
        </p:blipFill>
        <p:spPr>
          <a:xfrm>
            <a:off x="31750" y="23292"/>
            <a:ext cx="9080500" cy="4381500"/>
          </a:xfrm>
          <a:prstGeom prst="rect">
            <a:avLst/>
          </a:prstGeom>
        </p:spPr>
      </p:pic>
    </p:spTree>
    <p:extLst>
      <p:ext uri="{BB962C8B-B14F-4D97-AF65-F5344CB8AC3E}">
        <p14:creationId xmlns:p14="http://schemas.microsoft.com/office/powerpoint/2010/main" val="187639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ietsschool-Titeldia-blauw">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sp>
        <p:nvSpPr>
          <p:cNvPr id="4" name="Ovaal 3">
            <a:extLst>
              <a:ext uri="{FF2B5EF4-FFF2-40B4-BE49-F238E27FC236}">
                <a16:creationId xmlns:a16="http://schemas.microsoft.com/office/drawing/2014/main" id="{E4EB3005-0D35-DF47-81B8-D7C542B8704C}"/>
              </a:ext>
            </a:extLst>
          </p:cNvPr>
          <p:cNvSpPr/>
          <p:nvPr userDrawn="1"/>
        </p:nvSpPr>
        <p:spPr>
          <a:xfrm>
            <a:off x="5862492" y="677340"/>
            <a:ext cx="3787200" cy="37866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Tree>
    <p:extLst>
      <p:ext uri="{BB962C8B-B14F-4D97-AF65-F5344CB8AC3E}">
        <p14:creationId xmlns:p14="http://schemas.microsoft.com/office/powerpoint/2010/main" val="274004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etsschool-achtergrondfoto-1">
    <p:bg>
      <p:bgPr>
        <a:solidFill>
          <a:schemeClr val="bg1">
            <a:lumMod val="85000"/>
          </a:schemeClr>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3" name="Afbeelding 2">
            <a:extLst>
              <a:ext uri="{FF2B5EF4-FFF2-40B4-BE49-F238E27FC236}">
                <a16:creationId xmlns:a16="http://schemas.microsoft.com/office/drawing/2014/main" id="{70F39B19-AD94-574F-952D-B971C19259EF}"/>
              </a:ext>
            </a:extLst>
          </p:cNvPr>
          <p:cNvPicPr>
            <a:picLocks noChangeAspect="1"/>
          </p:cNvPicPr>
          <p:nvPr userDrawn="1"/>
        </p:nvPicPr>
        <p:blipFill>
          <a:blip r:embed="rId3"/>
          <a:stretch>
            <a:fillRect/>
          </a:stretch>
        </p:blipFill>
        <p:spPr>
          <a:xfrm>
            <a:off x="6754029" y="432360"/>
            <a:ext cx="4279900" cy="4279900"/>
          </a:xfrm>
          <a:prstGeom prst="rect">
            <a:avLst/>
          </a:prstGeom>
        </p:spPr>
      </p:pic>
    </p:spTree>
    <p:extLst>
      <p:ext uri="{BB962C8B-B14F-4D97-AF65-F5344CB8AC3E}">
        <p14:creationId xmlns:p14="http://schemas.microsoft.com/office/powerpoint/2010/main" val="2820899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etsschool-achtergrondfoto-2">
    <p:bg>
      <p:bgPr>
        <a:solidFill>
          <a:schemeClr val="tx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4" name="Afbeelding 3">
            <a:extLst>
              <a:ext uri="{FF2B5EF4-FFF2-40B4-BE49-F238E27FC236}">
                <a16:creationId xmlns:a16="http://schemas.microsoft.com/office/drawing/2014/main" id="{6AD87CC5-BB40-8841-ABC5-6E7C70DDB4AE}"/>
              </a:ext>
            </a:extLst>
          </p:cNvPr>
          <p:cNvPicPr>
            <a:picLocks noChangeAspect="1"/>
          </p:cNvPicPr>
          <p:nvPr userDrawn="1"/>
        </p:nvPicPr>
        <p:blipFill>
          <a:blip r:embed="rId3"/>
          <a:stretch>
            <a:fillRect/>
          </a:stretch>
        </p:blipFill>
        <p:spPr>
          <a:xfrm>
            <a:off x="1913184" y="421200"/>
            <a:ext cx="9118600" cy="4292600"/>
          </a:xfrm>
          <a:prstGeom prst="rect">
            <a:avLst/>
          </a:prstGeom>
        </p:spPr>
      </p:pic>
    </p:spTree>
    <p:extLst>
      <p:ext uri="{BB962C8B-B14F-4D97-AF65-F5344CB8AC3E}">
        <p14:creationId xmlns:p14="http://schemas.microsoft.com/office/powerpoint/2010/main" val="704233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etsschool-achtergrondfoto-3">
    <p:bg>
      <p:bgPr>
        <a:solidFill>
          <a:schemeClr val="bg1">
            <a:lumMod val="85000"/>
          </a:schemeClr>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3" name="Afbeelding 2">
            <a:extLst>
              <a:ext uri="{FF2B5EF4-FFF2-40B4-BE49-F238E27FC236}">
                <a16:creationId xmlns:a16="http://schemas.microsoft.com/office/drawing/2014/main" id="{93D74E2C-7F42-B346-ABF1-8A0F5BC10BC0}"/>
              </a:ext>
            </a:extLst>
          </p:cNvPr>
          <p:cNvPicPr>
            <a:picLocks noChangeAspect="1"/>
          </p:cNvPicPr>
          <p:nvPr userDrawn="1"/>
        </p:nvPicPr>
        <p:blipFill>
          <a:blip r:embed="rId3"/>
          <a:stretch>
            <a:fillRect/>
          </a:stretch>
        </p:blipFill>
        <p:spPr>
          <a:xfrm>
            <a:off x="4639968" y="2562660"/>
            <a:ext cx="4064000" cy="3492500"/>
          </a:xfrm>
          <a:prstGeom prst="rect">
            <a:avLst/>
          </a:prstGeom>
        </p:spPr>
      </p:pic>
      <p:pic>
        <p:nvPicPr>
          <p:cNvPr id="6" name="Afbeelding 5">
            <a:extLst>
              <a:ext uri="{FF2B5EF4-FFF2-40B4-BE49-F238E27FC236}">
                <a16:creationId xmlns:a16="http://schemas.microsoft.com/office/drawing/2014/main" id="{C112A233-3C52-8641-9599-6651F557902D}"/>
              </a:ext>
            </a:extLst>
          </p:cNvPr>
          <p:cNvPicPr>
            <a:picLocks noChangeAspect="1"/>
          </p:cNvPicPr>
          <p:nvPr userDrawn="1"/>
        </p:nvPicPr>
        <p:blipFill>
          <a:blip r:embed="rId4"/>
          <a:stretch>
            <a:fillRect/>
          </a:stretch>
        </p:blipFill>
        <p:spPr>
          <a:xfrm>
            <a:off x="4924584" y="-1409112"/>
            <a:ext cx="3530600" cy="3530600"/>
          </a:xfrm>
          <a:prstGeom prst="rect">
            <a:avLst/>
          </a:prstGeom>
        </p:spPr>
      </p:pic>
    </p:spTree>
    <p:extLst>
      <p:ext uri="{BB962C8B-B14F-4D97-AF65-F5344CB8AC3E}">
        <p14:creationId xmlns:p14="http://schemas.microsoft.com/office/powerpoint/2010/main" val="359677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etsschool-Eindslide">
    <p:bg>
      <p:bgPr>
        <a:solidFill>
          <a:schemeClr val="tx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pic>
        <p:nvPicPr>
          <p:cNvPr id="5" name="Afbeelding 4">
            <a:extLst>
              <a:ext uri="{FF2B5EF4-FFF2-40B4-BE49-F238E27FC236}">
                <a16:creationId xmlns:a16="http://schemas.microsoft.com/office/drawing/2014/main" id="{E935AB1C-2188-ED42-989E-96F0424340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69600" y="792900"/>
            <a:ext cx="3564000" cy="3564000"/>
          </a:xfrm>
          <a:prstGeom prst="rect">
            <a:avLst/>
          </a:prstGeom>
        </p:spPr>
      </p:pic>
      <p:pic>
        <p:nvPicPr>
          <p:cNvPr id="7" name="Afbeelding 6">
            <a:extLst>
              <a:ext uri="{FF2B5EF4-FFF2-40B4-BE49-F238E27FC236}">
                <a16:creationId xmlns:a16="http://schemas.microsoft.com/office/drawing/2014/main" id="{0C3C029E-5EF4-9D4B-A710-F03802D519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6660" y="792900"/>
            <a:ext cx="3564000" cy="3564000"/>
          </a:xfrm>
          <a:prstGeom prst="rect">
            <a:avLst/>
          </a:prstGeom>
        </p:spPr>
      </p:pic>
      <p:sp>
        <p:nvSpPr>
          <p:cNvPr id="2" name="Titel 1">
            <a:extLst>
              <a:ext uri="{FF2B5EF4-FFF2-40B4-BE49-F238E27FC236}">
                <a16:creationId xmlns:a16="http://schemas.microsoft.com/office/drawing/2014/main" id="{BA88DD38-FB2A-4C4B-8E19-DA7385DC932F}"/>
              </a:ext>
            </a:extLst>
          </p:cNvPr>
          <p:cNvSpPr>
            <a:spLocks noGrp="1"/>
          </p:cNvSpPr>
          <p:nvPr>
            <p:ph type="title"/>
          </p:nvPr>
        </p:nvSpPr>
        <p:spPr>
          <a:xfrm>
            <a:off x="3267000" y="2217738"/>
            <a:ext cx="1925999" cy="506849"/>
          </a:xfrm>
        </p:spPr>
        <p:txBody>
          <a:bodyPr anchor="b" anchorCtr="0">
            <a:noAutofit/>
          </a:bodyPr>
          <a:lstStyle>
            <a:lvl1pPr algn="ctr">
              <a:defRPr sz="2700" baseline="0"/>
            </a:lvl1pPr>
          </a:lstStyle>
          <a:p>
            <a:r>
              <a:rPr lang="nl-NL"/>
              <a:t>Klik om stijl te bewerken</a:t>
            </a:r>
            <a:endParaRPr lang="nl-BE"/>
          </a:p>
        </p:txBody>
      </p:sp>
      <p:sp>
        <p:nvSpPr>
          <p:cNvPr id="10" name="Tijdelijke aanduiding voor tekst 9">
            <a:extLst>
              <a:ext uri="{FF2B5EF4-FFF2-40B4-BE49-F238E27FC236}">
                <a16:creationId xmlns:a16="http://schemas.microsoft.com/office/drawing/2014/main" id="{8FAA2A1F-4672-574E-A286-69F123858D80}"/>
              </a:ext>
            </a:extLst>
          </p:cNvPr>
          <p:cNvSpPr>
            <a:spLocks noGrp="1"/>
          </p:cNvSpPr>
          <p:nvPr>
            <p:ph type="body" sz="quarter" idx="10"/>
          </p:nvPr>
        </p:nvSpPr>
        <p:spPr>
          <a:xfrm>
            <a:off x="3267075" y="2787289"/>
            <a:ext cx="1925638" cy="904875"/>
          </a:xfrm>
        </p:spPr>
        <p:txBody>
          <a:bodyPr lIns="0" tIns="0" rIns="0" bIns="0">
            <a:normAutofit/>
          </a:bodyPr>
          <a:lstStyle>
            <a:lvl1pPr marL="0" indent="0" algn="ctr">
              <a:buNone/>
              <a:defRPr sz="900"/>
            </a:lvl1pPr>
          </a:lstStyle>
          <a:p>
            <a:endParaRPr lang="nl-BE"/>
          </a:p>
        </p:txBody>
      </p:sp>
    </p:spTree>
    <p:extLst>
      <p:ext uri="{BB962C8B-B14F-4D97-AF65-F5344CB8AC3E}">
        <p14:creationId xmlns:p14="http://schemas.microsoft.com/office/powerpoint/2010/main" val="1373145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D5149-1FCB-A14A-90A4-B0B2AA474CF0}"/>
              </a:ext>
            </a:extLst>
          </p:cNvPr>
          <p:cNvSpPr>
            <a:spLocks noGrp="1"/>
          </p:cNvSpPr>
          <p:nvPr>
            <p:ph type="title"/>
          </p:nvPr>
        </p:nvSpPr>
        <p:spPr>
          <a:xfrm>
            <a:off x="623888" y="1283491"/>
            <a:ext cx="7886700" cy="2141534"/>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C1A692C-1F19-1147-B8D8-2907A759C296}"/>
              </a:ext>
            </a:extLst>
          </p:cNvPr>
          <p:cNvSpPr>
            <a:spLocks noGrp="1"/>
          </p:cNvSpPr>
          <p:nvPr>
            <p:ph type="body" idx="1"/>
          </p:nvPr>
        </p:nvSpPr>
        <p:spPr>
          <a:xfrm>
            <a:off x="623888" y="3445285"/>
            <a:ext cx="7886700" cy="11261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D7102313-8A7D-EC4C-A2DD-39C7B35E7AD5}"/>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ABF83251-79D3-4442-9048-B3CFCB69F25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46C311F-412E-5F41-B71F-39A83215EEA4}"/>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3816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B3729-8F9E-A14A-8679-3ECF37D05E1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EFD0F76-71FD-E44A-BE7D-87B6591C876A}"/>
              </a:ext>
            </a:extLst>
          </p:cNvPr>
          <p:cNvSpPr>
            <a:spLocks noGrp="1"/>
          </p:cNvSpPr>
          <p:nvPr>
            <p:ph sz="half" idx="1"/>
          </p:nvPr>
        </p:nvSpPr>
        <p:spPr>
          <a:xfrm>
            <a:off x="628650" y="1370486"/>
            <a:ext cx="3886200" cy="3266526"/>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D78C0692-5148-0E4E-8037-2E45A40D0999}"/>
              </a:ext>
            </a:extLst>
          </p:cNvPr>
          <p:cNvSpPr>
            <a:spLocks noGrp="1"/>
          </p:cNvSpPr>
          <p:nvPr>
            <p:ph sz="half" idx="2"/>
          </p:nvPr>
        </p:nvSpPr>
        <p:spPr>
          <a:xfrm>
            <a:off x="4629150" y="1370486"/>
            <a:ext cx="3886200" cy="3266526"/>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02A6EAB8-F9F6-4542-9CB3-8929A162B526}"/>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0B55BED4-8E44-DA44-8785-AE2793A2173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9CFF34A-DDEA-DD4C-A51A-3FF265FC3A72}"/>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267704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059DD-CB5A-424A-AFD8-4CB05CB6D6A6}"/>
              </a:ext>
            </a:extLst>
          </p:cNvPr>
          <p:cNvSpPr>
            <a:spLocks noGrp="1"/>
          </p:cNvSpPr>
          <p:nvPr>
            <p:ph type="title"/>
          </p:nvPr>
        </p:nvSpPr>
        <p:spPr>
          <a:xfrm>
            <a:off x="629841" y="274098"/>
            <a:ext cx="7886700" cy="99509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7A9367A-1D01-3F47-BE53-A3C6032502FB}"/>
              </a:ext>
            </a:extLst>
          </p:cNvPr>
          <p:cNvSpPr>
            <a:spLocks noGrp="1"/>
          </p:cNvSpPr>
          <p:nvPr>
            <p:ph type="body" idx="1"/>
          </p:nvPr>
        </p:nvSpPr>
        <p:spPr>
          <a:xfrm>
            <a:off x="629842" y="1262040"/>
            <a:ext cx="3868340" cy="6185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65BE4B0F-2797-CE40-A9A8-262AC4313106}"/>
              </a:ext>
            </a:extLst>
          </p:cNvPr>
          <p:cNvSpPr>
            <a:spLocks noGrp="1"/>
          </p:cNvSpPr>
          <p:nvPr>
            <p:ph sz="half" idx="2"/>
          </p:nvPr>
        </p:nvSpPr>
        <p:spPr>
          <a:xfrm>
            <a:off x="629842" y="1880546"/>
            <a:ext cx="3868340" cy="2766000"/>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25F33A8F-EFA7-504A-8306-3D610E6851CE}"/>
              </a:ext>
            </a:extLst>
          </p:cNvPr>
          <p:cNvSpPr>
            <a:spLocks noGrp="1"/>
          </p:cNvSpPr>
          <p:nvPr>
            <p:ph type="body" sz="quarter" idx="3"/>
          </p:nvPr>
        </p:nvSpPr>
        <p:spPr>
          <a:xfrm>
            <a:off x="4629150" y="1262040"/>
            <a:ext cx="3887391" cy="6185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E8B30D1D-B720-9E44-8F90-4B9E526F60F9}"/>
              </a:ext>
            </a:extLst>
          </p:cNvPr>
          <p:cNvSpPr>
            <a:spLocks noGrp="1"/>
          </p:cNvSpPr>
          <p:nvPr>
            <p:ph sz="quarter" idx="4"/>
          </p:nvPr>
        </p:nvSpPr>
        <p:spPr>
          <a:xfrm>
            <a:off x="4629150" y="1880546"/>
            <a:ext cx="3887391" cy="2766000"/>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AA5C985E-24D6-844D-B74F-BB72C122A38A}"/>
              </a:ext>
            </a:extLst>
          </p:cNvPr>
          <p:cNvSpPr>
            <a:spLocks noGrp="1"/>
          </p:cNvSpPr>
          <p:nvPr>
            <p:ph type="dt" sz="half" idx="10"/>
          </p:nvPr>
        </p:nvSpPr>
        <p:spPr/>
        <p:txBody>
          <a:bodyPr/>
          <a:lstStyle/>
          <a:p>
            <a:endParaRPr lang="nl-BE"/>
          </a:p>
        </p:txBody>
      </p:sp>
      <p:sp>
        <p:nvSpPr>
          <p:cNvPr id="8" name="Tijdelijke aanduiding voor voettekst 7">
            <a:extLst>
              <a:ext uri="{FF2B5EF4-FFF2-40B4-BE49-F238E27FC236}">
                <a16:creationId xmlns:a16="http://schemas.microsoft.com/office/drawing/2014/main" id="{97C7030B-6565-AE46-A94B-B7FC0E7A1E3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6C00C59-28DA-6247-9FDE-D68FF67840C4}"/>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2568520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653CE-C9FC-BE40-B2F5-66CF316C10F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FD9A1D9-852B-C74C-9111-1138F275A262}"/>
              </a:ext>
            </a:extLst>
          </p:cNvPr>
          <p:cNvSpPr>
            <a:spLocks noGrp="1"/>
          </p:cNvSpPr>
          <p:nvPr>
            <p:ph type="dt" sz="half" idx="10"/>
          </p:nvPr>
        </p:nvSpPr>
        <p:spPr/>
        <p:txBody>
          <a:bodyPr/>
          <a:lstStyle/>
          <a:p>
            <a:endParaRPr lang="nl-BE"/>
          </a:p>
        </p:txBody>
      </p:sp>
      <p:sp>
        <p:nvSpPr>
          <p:cNvPr id="4" name="Tijdelijke aanduiding voor voettekst 3">
            <a:extLst>
              <a:ext uri="{FF2B5EF4-FFF2-40B4-BE49-F238E27FC236}">
                <a16:creationId xmlns:a16="http://schemas.microsoft.com/office/drawing/2014/main" id="{5BC2F637-15DF-074D-8406-06735673B0A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7953B2B-14E7-744A-B389-3570B7B8F74B}"/>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1878789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252D1C6-2023-174E-8BB9-3B96806C70BE}"/>
              </a:ext>
            </a:extLst>
          </p:cNvPr>
          <p:cNvSpPr>
            <a:spLocks noGrp="1"/>
          </p:cNvSpPr>
          <p:nvPr>
            <p:ph type="dt" sz="half" idx="10"/>
          </p:nvPr>
        </p:nvSpPr>
        <p:spPr/>
        <p:txBody>
          <a:bodyPr/>
          <a:lstStyle/>
          <a:p>
            <a:endParaRPr lang="nl-BE"/>
          </a:p>
        </p:txBody>
      </p:sp>
      <p:sp>
        <p:nvSpPr>
          <p:cNvPr id="3" name="Tijdelijke aanduiding voor voettekst 2">
            <a:extLst>
              <a:ext uri="{FF2B5EF4-FFF2-40B4-BE49-F238E27FC236}">
                <a16:creationId xmlns:a16="http://schemas.microsoft.com/office/drawing/2014/main" id="{59E9DD6C-636E-F646-BFB8-236B1C8871A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9ECB190-D920-704D-A5BA-55C6917F1913}"/>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2665516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DE618-6789-A344-B2A8-F4AE53ED3B0D}"/>
              </a:ext>
            </a:extLst>
          </p:cNvPr>
          <p:cNvSpPr>
            <a:spLocks noGrp="1"/>
          </p:cNvSpPr>
          <p:nvPr>
            <p:ph type="title"/>
          </p:nvPr>
        </p:nvSpPr>
        <p:spPr>
          <a:xfrm>
            <a:off x="629841" y="343218"/>
            <a:ext cx="2949178" cy="1201261"/>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784A826-772A-9C48-BBAA-FBFF985E7BD0}"/>
              </a:ext>
            </a:extLst>
          </p:cNvPr>
          <p:cNvSpPr>
            <a:spLocks noGrp="1"/>
          </p:cNvSpPr>
          <p:nvPr>
            <p:ph idx="1"/>
          </p:nvPr>
        </p:nvSpPr>
        <p:spPr>
          <a:xfrm>
            <a:off x="3887391" y="741255"/>
            <a:ext cx="4629150" cy="36586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FEF31205-A96A-AC43-81DB-9D119C492243}"/>
              </a:ext>
            </a:extLst>
          </p:cNvPr>
          <p:cNvSpPr>
            <a:spLocks noGrp="1"/>
          </p:cNvSpPr>
          <p:nvPr>
            <p:ph type="body" sz="half" idx="2"/>
          </p:nvPr>
        </p:nvSpPr>
        <p:spPr>
          <a:xfrm>
            <a:off x="629841" y="1544479"/>
            <a:ext cx="2949178" cy="286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D1CDF972-83F9-F544-A2F7-D8508894CB93}"/>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8CBB725A-2174-974B-850F-D6DC96EAD69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931EAF3-9CCB-2B43-B7DB-62DDB31C35B8}"/>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354995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ietsschool-Titeldia-paars">
    <p:bg>
      <p:bgPr>
        <a:solidFill>
          <a:schemeClr val="accent2"/>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pic>
        <p:nvPicPr>
          <p:cNvPr id="6" name="Afbeelding 5">
            <a:extLst>
              <a:ext uri="{FF2B5EF4-FFF2-40B4-BE49-F238E27FC236}">
                <a16:creationId xmlns:a16="http://schemas.microsoft.com/office/drawing/2014/main" id="{C13B0417-E144-9A45-8271-858F1497E7AD}"/>
              </a:ext>
            </a:extLst>
          </p:cNvPr>
          <p:cNvPicPr>
            <a:picLocks noChangeAspect="1"/>
          </p:cNvPicPr>
          <p:nvPr userDrawn="1"/>
        </p:nvPicPr>
        <p:blipFill>
          <a:blip r:embed="rId4"/>
          <a:stretch>
            <a:fillRect/>
          </a:stretch>
        </p:blipFill>
        <p:spPr>
          <a:xfrm>
            <a:off x="5965200" y="766800"/>
            <a:ext cx="3606800" cy="3606800"/>
          </a:xfrm>
          <a:prstGeom prst="rect">
            <a:avLst/>
          </a:prstGeom>
        </p:spPr>
      </p:pic>
    </p:spTree>
    <p:extLst>
      <p:ext uri="{BB962C8B-B14F-4D97-AF65-F5344CB8AC3E}">
        <p14:creationId xmlns:p14="http://schemas.microsoft.com/office/powerpoint/2010/main" val="148905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A01B-5AF4-E74E-9C09-545581AB7AAF}"/>
              </a:ext>
            </a:extLst>
          </p:cNvPr>
          <p:cNvSpPr>
            <a:spLocks noGrp="1"/>
          </p:cNvSpPr>
          <p:nvPr>
            <p:ph type="title"/>
          </p:nvPr>
        </p:nvSpPr>
        <p:spPr>
          <a:xfrm>
            <a:off x="629841" y="343218"/>
            <a:ext cx="2949178" cy="1201261"/>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6301A3F-442C-DE42-AC1E-93208936BFCB}"/>
              </a:ext>
            </a:extLst>
          </p:cNvPr>
          <p:cNvSpPr>
            <a:spLocks noGrp="1"/>
          </p:cNvSpPr>
          <p:nvPr>
            <p:ph type="pic" idx="1"/>
          </p:nvPr>
        </p:nvSpPr>
        <p:spPr>
          <a:xfrm>
            <a:off x="3887391" y="741255"/>
            <a:ext cx="4629150" cy="36586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78596D98-E418-3D43-8D29-DEAF68F8CAA1}"/>
              </a:ext>
            </a:extLst>
          </p:cNvPr>
          <p:cNvSpPr>
            <a:spLocks noGrp="1"/>
          </p:cNvSpPr>
          <p:nvPr>
            <p:ph type="body" sz="half" idx="2"/>
          </p:nvPr>
        </p:nvSpPr>
        <p:spPr>
          <a:xfrm>
            <a:off x="629841" y="1544479"/>
            <a:ext cx="2949178" cy="286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8C78AA2B-5839-0F43-8ACA-F1B34C7275A2}"/>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6E33A865-C3CC-654B-B404-E694287EE52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2A3DCF1-12F6-714F-81F2-DECDFFB89FD6}"/>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2797594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67573-99FD-CD43-9FD4-6D2D88A25B0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22DE326-93A1-DB46-B80C-506AE5083C63}"/>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6697E20B-9AD4-8C4F-B850-66DBBB3E867B}"/>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B5CF27AC-4B35-9B4D-A877-4F5A1BD3EA5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EFAE48F-BA11-5048-957B-8EFA525384AF}"/>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89755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889A13F-5197-FE4D-993B-5CCB95BEF77A}"/>
              </a:ext>
            </a:extLst>
          </p:cNvPr>
          <p:cNvSpPr>
            <a:spLocks noGrp="1"/>
          </p:cNvSpPr>
          <p:nvPr>
            <p:ph type="title" orient="vert"/>
          </p:nvPr>
        </p:nvSpPr>
        <p:spPr>
          <a:xfrm>
            <a:off x="6543675" y="274097"/>
            <a:ext cx="1971675" cy="4362915"/>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FD52B78-727E-1543-BBBC-745E30CC7EAE}"/>
              </a:ext>
            </a:extLst>
          </p:cNvPr>
          <p:cNvSpPr>
            <a:spLocks noGrp="1"/>
          </p:cNvSpPr>
          <p:nvPr>
            <p:ph type="body" orient="vert" idx="1"/>
          </p:nvPr>
        </p:nvSpPr>
        <p:spPr>
          <a:xfrm>
            <a:off x="628650" y="274097"/>
            <a:ext cx="5800725" cy="4362915"/>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B2F08C06-8D65-6149-A207-ADEBCD288972}"/>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EAA1F6A7-69D6-1B4A-A38A-E8CABBD7BB8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68B54C5-3BDF-DD40-89D4-551E59BEBF3D}"/>
              </a:ext>
            </a:extLst>
          </p:cNvPr>
          <p:cNvSpPr>
            <a:spLocks noGrp="1"/>
          </p:cNvSpPr>
          <p:nvPr>
            <p:ph type="sldNum" sz="quarter" idx="12"/>
          </p:nvPr>
        </p:nvSpPr>
        <p:spPr/>
        <p:txBody>
          <a:bodyPr/>
          <a:lstStyle/>
          <a:p>
            <a:fld id="{065113C2-BCB9-2644-938C-2292F0E9AD6D}" type="slidenum">
              <a:rPr lang="nl-BE" smtClean="0"/>
              <a:t>‹nr.›</a:t>
            </a:fld>
            <a:endParaRPr lang="nl-BE"/>
          </a:p>
        </p:txBody>
      </p:sp>
    </p:spTree>
    <p:extLst>
      <p:ext uri="{BB962C8B-B14F-4D97-AF65-F5344CB8AC3E}">
        <p14:creationId xmlns:p14="http://schemas.microsoft.com/office/powerpoint/2010/main" val="63948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ietsschool-Titeldia-groen">
    <p:bg>
      <p:bgPr>
        <a:solidFill>
          <a:schemeClr val="accent3"/>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pic>
        <p:nvPicPr>
          <p:cNvPr id="5" name="Afbeelding 4">
            <a:extLst>
              <a:ext uri="{FF2B5EF4-FFF2-40B4-BE49-F238E27FC236}">
                <a16:creationId xmlns:a16="http://schemas.microsoft.com/office/drawing/2014/main" id="{8A98E4D9-6770-CD4B-B2B2-C0649EB95389}"/>
              </a:ext>
            </a:extLst>
          </p:cNvPr>
          <p:cNvPicPr>
            <a:picLocks noChangeAspect="1"/>
          </p:cNvPicPr>
          <p:nvPr userDrawn="1"/>
        </p:nvPicPr>
        <p:blipFill>
          <a:blip r:embed="rId4"/>
          <a:stretch>
            <a:fillRect/>
          </a:stretch>
        </p:blipFill>
        <p:spPr>
          <a:xfrm>
            <a:off x="5857560" y="684000"/>
            <a:ext cx="3784600" cy="3784600"/>
          </a:xfrm>
          <a:prstGeom prst="rect">
            <a:avLst/>
          </a:prstGeom>
        </p:spPr>
      </p:pic>
    </p:spTree>
    <p:extLst>
      <p:ext uri="{BB962C8B-B14F-4D97-AF65-F5344CB8AC3E}">
        <p14:creationId xmlns:p14="http://schemas.microsoft.com/office/powerpoint/2010/main" val="271693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Fietsschool-Titeldia-geel">
    <p:bg>
      <p:bgPr>
        <a:solidFill>
          <a:schemeClr val="accent4"/>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pic>
        <p:nvPicPr>
          <p:cNvPr id="6" name="Afbeelding 5">
            <a:extLst>
              <a:ext uri="{FF2B5EF4-FFF2-40B4-BE49-F238E27FC236}">
                <a16:creationId xmlns:a16="http://schemas.microsoft.com/office/drawing/2014/main" id="{DFC252B3-F2C9-1547-82AE-2A19AEFDA23E}"/>
              </a:ext>
            </a:extLst>
          </p:cNvPr>
          <p:cNvPicPr>
            <a:picLocks noChangeAspect="1"/>
          </p:cNvPicPr>
          <p:nvPr userDrawn="1"/>
        </p:nvPicPr>
        <p:blipFill>
          <a:blip r:embed="rId4"/>
          <a:stretch>
            <a:fillRect/>
          </a:stretch>
        </p:blipFill>
        <p:spPr>
          <a:xfrm>
            <a:off x="5904000" y="720072"/>
            <a:ext cx="3708400" cy="3695700"/>
          </a:xfrm>
          <a:prstGeom prst="rect">
            <a:avLst/>
          </a:prstGeom>
        </p:spPr>
      </p:pic>
    </p:spTree>
    <p:extLst>
      <p:ext uri="{BB962C8B-B14F-4D97-AF65-F5344CB8AC3E}">
        <p14:creationId xmlns:p14="http://schemas.microsoft.com/office/powerpoint/2010/main" val="5827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ietsschool-Titeldia-oranje">
    <p:bg>
      <p:bgPr>
        <a:solidFill>
          <a:schemeClr val="accent5"/>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pic>
        <p:nvPicPr>
          <p:cNvPr id="5" name="Afbeelding 4">
            <a:extLst>
              <a:ext uri="{FF2B5EF4-FFF2-40B4-BE49-F238E27FC236}">
                <a16:creationId xmlns:a16="http://schemas.microsoft.com/office/drawing/2014/main" id="{84590F2A-F592-9A47-95E1-DDB33C6AEEEC}"/>
              </a:ext>
            </a:extLst>
          </p:cNvPr>
          <p:cNvPicPr>
            <a:picLocks noChangeAspect="1"/>
          </p:cNvPicPr>
          <p:nvPr userDrawn="1"/>
        </p:nvPicPr>
        <p:blipFill>
          <a:blip r:embed="rId4"/>
          <a:stretch>
            <a:fillRect/>
          </a:stretch>
        </p:blipFill>
        <p:spPr>
          <a:xfrm>
            <a:off x="5902308" y="712440"/>
            <a:ext cx="3708400" cy="3708400"/>
          </a:xfrm>
          <a:prstGeom prst="rect">
            <a:avLst/>
          </a:prstGeom>
        </p:spPr>
      </p:pic>
    </p:spTree>
    <p:extLst>
      <p:ext uri="{BB962C8B-B14F-4D97-AF65-F5344CB8AC3E}">
        <p14:creationId xmlns:p14="http://schemas.microsoft.com/office/powerpoint/2010/main" val="41615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ietsschool-Titeldia-rood">
    <p:bg>
      <p:bgPr>
        <a:solidFill>
          <a:schemeClr val="accent6"/>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39A9FBC-6E32-1F41-88BC-6D2E540E03ED}"/>
              </a:ext>
            </a:extLst>
          </p:cNvPr>
          <p:cNvPicPr>
            <a:picLocks noChangeAspect="1"/>
          </p:cNvPicPr>
          <p:nvPr userDrawn="1"/>
        </p:nvPicPr>
        <p:blipFill>
          <a:blip r:embed="rId2"/>
          <a:stretch>
            <a:fillRect/>
          </a:stretch>
        </p:blipFill>
        <p:spPr>
          <a:xfrm>
            <a:off x="1357560" y="1612152"/>
            <a:ext cx="3698426" cy="1198800"/>
          </a:xfrm>
          <a:prstGeom prst="rect">
            <a:avLst/>
          </a:prstGeom>
        </p:spPr>
      </p:pic>
      <p:sp>
        <p:nvSpPr>
          <p:cNvPr id="2" name="Titel 1">
            <a:extLst>
              <a:ext uri="{FF2B5EF4-FFF2-40B4-BE49-F238E27FC236}">
                <a16:creationId xmlns:a16="http://schemas.microsoft.com/office/drawing/2014/main" id="{6AB35D75-5681-EC43-86DD-593B291EB67D}"/>
              </a:ext>
            </a:extLst>
          </p:cNvPr>
          <p:cNvSpPr>
            <a:spLocks noGrp="1"/>
          </p:cNvSpPr>
          <p:nvPr>
            <p:ph type="ctrTitle"/>
          </p:nvPr>
        </p:nvSpPr>
        <p:spPr>
          <a:xfrm>
            <a:off x="1728000" y="2773512"/>
            <a:ext cx="3330000" cy="571957"/>
          </a:xfrm>
        </p:spPr>
        <p:txBody>
          <a:bodyPr lIns="0" tIns="0" rIns="0" bIns="0" anchor="b">
            <a:noAutofit/>
          </a:bodyPr>
          <a:lstStyle>
            <a:lvl1pPr algn="l">
              <a:defRPr sz="1800" baseline="0">
                <a:solidFill>
                  <a:schemeClr val="bg2"/>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6A657E75-DD4D-9C4C-BC7C-5078331969A0}"/>
              </a:ext>
            </a:extLst>
          </p:cNvPr>
          <p:cNvSpPr>
            <a:spLocks noGrp="1"/>
          </p:cNvSpPr>
          <p:nvPr>
            <p:ph type="subTitle" idx="1"/>
          </p:nvPr>
        </p:nvSpPr>
        <p:spPr>
          <a:xfrm>
            <a:off x="1728000" y="3502243"/>
            <a:ext cx="3330000" cy="135149"/>
          </a:xfrm>
        </p:spPr>
        <p:txBody>
          <a:bodyPr lIns="0" tIns="0" rIns="0" bIns="0">
            <a:noAutofit/>
          </a:bodyPr>
          <a:lstStyle>
            <a:lvl1pPr marL="0" indent="0" algn="l">
              <a:buNone/>
              <a:defRPr sz="75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cxnSp>
        <p:nvCxnSpPr>
          <p:cNvPr id="13" name="Rechte verbindingslijn 12">
            <a:extLst>
              <a:ext uri="{FF2B5EF4-FFF2-40B4-BE49-F238E27FC236}">
                <a16:creationId xmlns:a16="http://schemas.microsoft.com/office/drawing/2014/main" id="{F06443B3-879B-5C44-851C-5D3067F93A87}"/>
              </a:ext>
            </a:extLst>
          </p:cNvPr>
          <p:cNvCxnSpPr/>
          <p:nvPr userDrawn="1"/>
        </p:nvCxnSpPr>
        <p:spPr>
          <a:xfrm>
            <a:off x="1728000" y="3425211"/>
            <a:ext cx="333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8325246F-FDCD-2D4C-AAA9-2F65BD82F03B}"/>
              </a:ext>
            </a:extLst>
          </p:cNvPr>
          <p:cNvCxnSpPr/>
          <p:nvPr userDrawn="1"/>
        </p:nvCxnSpPr>
        <p:spPr>
          <a:xfrm>
            <a:off x="1728000" y="3672754"/>
            <a:ext cx="333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06A38B5-A152-AC49-9B35-D4D9289CB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320" y="3754800"/>
            <a:ext cx="1358900" cy="177800"/>
          </a:xfrm>
          <a:prstGeom prst="rect">
            <a:avLst/>
          </a:prstGeom>
        </p:spPr>
      </p:pic>
      <p:pic>
        <p:nvPicPr>
          <p:cNvPr id="6" name="Afbeelding 5">
            <a:extLst>
              <a:ext uri="{FF2B5EF4-FFF2-40B4-BE49-F238E27FC236}">
                <a16:creationId xmlns:a16="http://schemas.microsoft.com/office/drawing/2014/main" id="{D600D345-BBCD-674F-B86E-31B6415DF0FE}"/>
              </a:ext>
            </a:extLst>
          </p:cNvPr>
          <p:cNvPicPr>
            <a:picLocks noChangeAspect="1"/>
          </p:cNvPicPr>
          <p:nvPr userDrawn="1"/>
        </p:nvPicPr>
        <p:blipFill>
          <a:blip r:embed="rId4"/>
          <a:stretch>
            <a:fillRect/>
          </a:stretch>
        </p:blipFill>
        <p:spPr>
          <a:xfrm>
            <a:off x="5577588" y="701352"/>
            <a:ext cx="4356100" cy="3746500"/>
          </a:xfrm>
          <a:prstGeom prst="rect">
            <a:avLst/>
          </a:prstGeom>
        </p:spPr>
      </p:pic>
    </p:spTree>
    <p:extLst>
      <p:ext uri="{BB962C8B-B14F-4D97-AF65-F5344CB8AC3E}">
        <p14:creationId xmlns:p14="http://schemas.microsoft.com/office/powerpoint/2010/main" val="256459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ietsschool - Titel en opsomming">
    <p:bg>
      <p:bgPr>
        <a:solidFill>
          <a:schemeClr val="tx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E0BB9FC-DA15-7A41-BE1B-C378B150EC32}"/>
              </a:ext>
            </a:extLst>
          </p:cNvPr>
          <p:cNvSpPr/>
          <p:nvPr userDrawn="1"/>
        </p:nvSpPr>
        <p:spPr>
          <a:xfrm>
            <a:off x="0" y="288000"/>
            <a:ext cx="9144000" cy="486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BE"/>
          </a:p>
        </p:txBody>
      </p:sp>
      <p:sp>
        <p:nvSpPr>
          <p:cNvPr id="2" name="Titel 1">
            <a:extLst>
              <a:ext uri="{FF2B5EF4-FFF2-40B4-BE49-F238E27FC236}">
                <a16:creationId xmlns:a16="http://schemas.microsoft.com/office/drawing/2014/main" id="{EEA05246-F49B-A44F-8AAD-39B4D165B08C}"/>
              </a:ext>
            </a:extLst>
          </p:cNvPr>
          <p:cNvSpPr>
            <a:spLocks noGrp="1"/>
          </p:cNvSpPr>
          <p:nvPr>
            <p:ph type="title"/>
          </p:nvPr>
        </p:nvSpPr>
        <p:spPr>
          <a:xfrm>
            <a:off x="360000" y="0"/>
            <a:ext cx="7886700" cy="288000"/>
          </a:xfrm>
        </p:spPr>
        <p:txBody>
          <a:bodyPr lIns="0" tIns="0" rIns="0" bIns="0">
            <a:normAutofit/>
          </a:bodyPr>
          <a:lstStyle>
            <a:lvl1pPr>
              <a:defRPr sz="1200" baseline="0">
                <a:solidFill>
                  <a:schemeClr val="bg1"/>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2EC11FF-E878-0746-8832-B50DC3CD9509}"/>
              </a:ext>
            </a:extLst>
          </p:cNvPr>
          <p:cNvSpPr>
            <a:spLocks noGrp="1"/>
          </p:cNvSpPr>
          <p:nvPr>
            <p:ph idx="1"/>
          </p:nvPr>
        </p:nvSpPr>
        <p:spPr>
          <a:xfrm>
            <a:off x="1487754" y="648000"/>
            <a:ext cx="6252246" cy="3851999"/>
          </a:xfrm>
        </p:spPr>
        <p:txBody>
          <a:bodyPr lIns="0" tIns="0" rIns="0" bIns="0" anchor="ctr" anchorCtr="0">
            <a:normAutofit/>
          </a:bodyPr>
          <a:lstStyle>
            <a:lvl1pPr marL="230400" indent="-228600">
              <a:buClr>
                <a:schemeClr val="bg1"/>
              </a:buClr>
              <a:defRPr sz="2000" baseline="0"/>
            </a:lvl1pPr>
            <a:lvl2pPr marL="622800">
              <a:buClr>
                <a:schemeClr val="bg1"/>
              </a:buClr>
              <a:defRPr sz="1600" baseline="0">
                <a:latin typeface="+mn-lt"/>
              </a:defRPr>
            </a:lvl2pPr>
          </a:lstStyle>
          <a:p>
            <a:r>
              <a:rPr lang="nl-NL"/>
              <a:t>Tekststijl van het model bewerken</a:t>
            </a:r>
          </a:p>
          <a:p>
            <a:pPr lvl="1"/>
            <a:r>
              <a:rPr lang="nl-NL"/>
              <a:t>Tweede niveau</a:t>
            </a:r>
            <a:endParaRPr lang="nl-BE"/>
          </a:p>
        </p:txBody>
      </p:sp>
      <p:sp>
        <p:nvSpPr>
          <p:cNvPr id="6" name="Tijdelijke aanduiding voor dianummer 5">
            <a:extLst>
              <a:ext uri="{FF2B5EF4-FFF2-40B4-BE49-F238E27FC236}">
                <a16:creationId xmlns:a16="http://schemas.microsoft.com/office/drawing/2014/main" id="{B661085C-0A94-A849-80EB-6EA476CE1738}"/>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Tree>
    <p:extLst>
      <p:ext uri="{BB962C8B-B14F-4D97-AF65-F5344CB8AC3E}">
        <p14:creationId xmlns:p14="http://schemas.microsoft.com/office/powerpoint/2010/main" val="91422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etsschool-Tussentitel">
    <p:bg>
      <p:bgPr>
        <a:solidFill>
          <a:schemeClr val="bg1">
            <a:lumMod val="95000"/>
          </a:schemeClr>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24E9578-4929-4B4F-874C-4032C4DF1366}"/>
              </a:ext>
            </a:extLst>
          </p:cNvPr>
          <p:cNvSpPr/>
          <p:nvPr userDrawn="1"/>
        </p:nvSpPr>
        <p:spPr>
          <a:xfrm>
            <a:off x="0" y="0"/>
            <a:ext cx="9144000" cy="51482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0F54219E-4F54-134A-BA4A-3CAF288EE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4857084"/>
            <a:ext cx="901700" cy="127000"/>
          </a:xfrm>
          <a:prstGeom prst="rect">
            <a:avLst/>
          </a:prstGeom>
        </p:spPr>
      </p:pic>
      <p:sp>
        <p:nvSpPr>
          <p:cNvPr id="8" name="Tijdelijke aanduiding voor dianummer 5">
            <a:extLst>
              <a:ext uri="{FF2B5EF4-FFF2-40B4-BE49-F238E27FC236}">
                <a16:creationId xmlns:a16="http://schemas.microsoft.com/office/drawing/2014/main" id="{19741464-D921-3140-AF9D-C89CBA29B199}"/>
              </a:ext>
            </a:extLst>
          </p:cNvPr>
          <p:cNvSpPr>
            <a:spLocks noGrp="1"/>
          </p:cNvSpPr>
          <p:nvPr>
            <p:ph type="sldNum" sz="quarter" idx="12"/>
          </p:nvPr>
        </p:nvSpPr>
        <p:spPr>
          <a:xfrm>
            <a:off x="6667200" y="0"/>
            <a:ext cx="2124000" cy="288001"/>
          </a:xfrm>
        </p:spPr>
        <p:txBody>
          <a:bodyPr lIns="0" tIns="0" rIns="0" bIns="0"/>
          <a:lstStyle>
            <a:lvl1pPr>
              <a:defRPr sz="1200" baseline="0">
                <a:solidFill>
                  <a:schemeClr val="bg1"/>
                </a:solidFill>
              </a:defRPr>
            </a:lvl1pPr>
          </a:lstStyle>
          <a:p>
            <a:fld id="{065113C2-BCB9-2644-938C-2292F0E9AD6D}" type="slidenum">
              <a:rPr lang="nl-BE" smtClean="0"/>
              <a:pPr/>
              <a:t>‹nr.›</a:t>
            </a:fld>
            <a:endParaRPr lang="nl-BE"/>
          </a:p>
        </p:txBody>
      </p:sp>
      <p:sp>
        <p:nvSpPr>
          <p:cNvPr id="3" name="Titel 2">
            <a:extLst>
              <a:ext uri="{FF2B5EF4-FFF2-40B4-BE49-F238E27FC236}">
                <a16:creationId xmlns:a16="http://schemas.microsoft.com/office/drawing/2014/main" id="{A2308D3C-6B17-814A-B5E8-9BC570E7334E}"/>
              </a:ext>
            </a:extLst>
          </p:cNvPr>
          <p:cNvSpPr>
            <a:spLocks noGrp="1"/>
          </p:cNvSpPr>
          <p:nvPr>
            <p:ph type="title"/>
          </p:nvPr>
        </p:nvSpPr>
        <p:spPr>
          <a:xfrm>
            <a:off x="628650" y="2232143"/>
            <a:ext cx="7886700" cy="995093"/>
          </a:xfrm>
        </p:spPr>
        <p:txBody>
          <a:bodyPr lIns="0" tIns="0" rIns="0" bIns="0" anchor="t" anchorCtr="0">
            <a:normAutofit/>
          </a:bodyPr>
          <a:lstStyle>
            <a:lvl1pPr algn="ctr">
              <a:defRPr sz="4500" baseline="0">
                <a:solidFill>
                  <a:schemeClr val="bg1"/>
                </a:solidFill>
              </a:defRPr>
            </a:lvl1pPr>
          </a:lstStyle>
          <a:p>
            <a:r>
              <a:rPr lang="nl-NL"/>
              <a:t>Klik om stijl te bewerken</a:t>
            </a:r>
            <a:endParaRPr lang="nl-BE"/>
          </a:p>
        </p:txBody>
      </p:sp>
    </p:spTree>
    <p:extLst>
      <p:ext uri="{BB962C8B-B14F-4D97-AF65-F5344CB8AC3E}">
        <p14:creationId xmlns:p14="http://schemas.microsoft.com/office/powerpoint/2010/main" val="9398280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83EDF35-E7DD-7241-9E3D-0436C779F7E3}"/>
              </a:ext>
            </a:extLst>
          </p:cNvPr>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A7FD1D6-6F5B-AE4E-8CAB-221230881E97}"/>
              </a:ext>
            </a:extLst>
          </p:cNvPr>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492F03B2-4100-9C41-BFDF-78F94B0C7C2C}"/>
              </a:ext>
            </a:extLst>
          </p:cNvPr>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p>
        </p:txBody>
      </p:sp>
      <p:sp>
        <p:nvSpPr>
          <p:cNvPr id="5" name="Tijdelijke aanduiding voor voettekst 4">
            <a:extLst>
              <a:ext uri="{FF2B5EF4-FFF2-40B4-BE49-F238E27FC236}">
                <a16:creationId xmlns:a16="http://schemas.microsoft.com/office/drawing/2014/main" id="{89BF5C0C-9122-9744-8A06-315AE26C965F}"/>
              </a:ext>
            </a:extLst>
          </p:cNvPr>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FBA998F-F627-D54D-840C-80171B80CE2C}"/>
              </a:ext>
            </a:extLst>
          </p:cNvPr>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065113C2-BCB9-2644-938C-2292F0E9AD6D}" type="slidenum">
              <a:rPr lang="nl-BE" smtClean="0"/>
              <a:t>‹nr.›</a:t>
            </a:fld>
            <a:endParaRPr lang="nl-BE"/>
          </a:p>
        </p:txBody>
      </p:sp>
    </p:spTree>
    <p:extLst>
      <p:ext uri="{BB962C8B-B14F-4D97-AF65-F5344CB8AC3E}">
        <p14:creationId xmlns:p14="http://schemas.microsoft.com/office/powerpoint/2010/main" val="12451886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67" r:id="rId9"/>
    <p:sldLayoutId id="2147483668" r:id="rId10"/>
    <p:sldLayoutId id="2147483669" r:id="rId11"/>
    <p:sldLayoutId id="2147483670" r:id="rId12"/>
    <p:sldLayoutId id="2147483672" r:id="rId13"/>
    <p:sldLayoutId id="2147483671"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51" r:id="rId24"/>
    <p:sldLayoutId id="2147483652" r:id="rId25"/>
    <p:sldLayoutId id="2147483653" r:id="rId26"/>
    <p:sldLayoutId id="2147483654" r:id="rId27"/>
    <p:sldLayoutId id="2147483655" r:id="rId28"/>
    <p:sldLayoutId id="2147483656" r:id="rId29"/>
    <p:sldLayoutId id="2147483657" r:id="rId30"/>
    <p:sldLayoutId id="2147483658" r:id="rId31"/>
    <p:sldLayoutId id="2147483659"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defietsschool.b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81008" y="2771219"/>
            <a:ext cx="2154888" cy="571957"/>
          </a:xfrm>
        </p:spPr>
        <p:txBody>
          <a:bodyPr/>
          <a:lstStyle/>
          <a:p>
            <a:r>
              <a:rPr lang="nl-BE" dirty="0"/>
              <a:t>Fietslessen in Meise Najaar 2022</a:t>
            </a:r>
          </a:p>
        </p:txBody>
      </p:sp>
    </p:spTree>
    <p:extLst>
      <p:ext uri="{BB962C8B-B14F-4D97-AF65-F5344CB8AC3E}">
        <p14:creationId xmlns:p14="http://schemas.microsoft.com/office/powerpoint/2010/main" val="182111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Nazorg</a:t>
            </a:r>
          </a:p>
        </p:txBody>
      </p:sp>
      <p:pic>
        <p:nvPicPr>
          <p:cNvPr id="6" name="Tijdelijke aanduiding voor inhoud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666343" y="493485"/>
            <a:ext cx="4259943" cy="3027454"/>
          </a:xfrm>
          <a:prstGeom prst="rect">
            <a:avLst/>
          </a:prstGeom>
        </p:spPr>
      </p:pic>
      <p:sp>
        <p:nvSpPr>
          <p:cNvPr id="4" name="Tijdelijke aanduiding voor dianummer 3"/>
          <p:cNvSpPr>
            <a:spLocks noGrp="1"/>
          </p:cNvSpPr>
          <p:nvPr>
            <p:ph type="sldNum" sz="quarter" idx="12"/>
          </p:nvPr>
        </p:nvSpPr>
        <p:spPr/>
        <p:txBody>
          <a:bodyPr/>
          <a:lstStyle/>
          <a:p>
            <a:fld id="{065113C2-BCB9-2644-938C-2292F0E9AD6D}" type="slidenum">
              <a:rPr lang="nl-BE" smtClean="0"/>
              <a:pPr/>
              <a:t>10</a:t>
            </a:fld>
            <a:endParaRPr lang="nl-BE"/>
          </a:p>
        </p:txBody>
      </p:sp>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44" y="493485"/>
            <a:ext cx="4036606" cy="3027454"/>
          </a:xfrm>
          <a:prstGeom prst="rect">
            <a:avLst/>
          </a:prstGeom>
        </p:spPr>
      </p:pic>
    </p:spTree>
    <p:extLst>
      <p:ext uri="{BB962C8B-B14F-4D97-AF65-F5344CB8AC3E}">
        <p14:creationId xmlns:p14="http://schemas.microsoft.com/office/powerpoint/2010/main" val="412014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Nazorg: extra fietsritten met een buddy</a:t>
            </a:r>
          </a:p>
        </p:txBody>
      </p:sp>
      <p:sp>
        <p:nvSpPr>
          <p:cNvPr id="3" name="Tijdelijke aanduiding voor dianummer 2"/>
          <p:cNvSpPr>
            <a:spLocks noGrp="1"/>
          </p:cNvSpPr>
          <p:nvPr>
            <p:ph type="sldNum" sz="quarter" idx="12"/>
          </p:nvPr>
        </p:nvSpPr>
        <p:spPr/>
        <p:txBody>
          <a:bodyPr/>
          <a:lstStyle/>
          <a:p>
            <a:fld id="{065113C2-BCB9-2644-938C-2292F0E9AD6D}" type="slidenum">
              <a:rPr lang="nl-BE" smtClean="0"/>
              <a:pPr/>
              <a:t>11</a:t>
            </a:fld>
            <a:endParaRPr lang="nl-BE"/>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52" y="2507016"/>
            <a:ext cx="2846890" cy="1711473"/>
          </a:xfrm>
          <a:prstGeom prst="rect">
            <a:avLst/>
          </a:prstGeom>
          <a:ln>
            <a:solidFill>
              <a:schemeClr val="accent1"/>
            </a:solidFill>
          </a:ln>
        </p:spPr>
      </p:pic>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6552" y="443948"/>
            <a:ext cx="2846890" cy="1980610"/>
          </a:xfrm>
          <a:prstGeom prst="rect">
            <a:avLst/>
          </a:prstGeom>
          <a:ln>
            <a:solidFill>
              <a:schemeClr val="accent1"/>
            </a:solidFill>
          </a:ln>
        </p:spPr>
      </p:pic>
      <p:sp>
        <p:nvSpPr>
          <p:cNvPr id="7" name="Tekstvak 6"/>
          <p:cNvSpPr txBox="1"/>
          <p:nvPr/>
        </p:nvSpPr>
        <p:spPr>
          <a:xfrm>
            <a:off x="445273" y="443948"/>
            <a:ext cx="5433013" cy="2793072"/>
          </a:xfrm>
          <a:prstGeom prst="rect">
            <a:avLst/>
          </a:prstGeom>
          <a:noFill/>
        </p:spPr>
        <p:txBody>
          <a:bodyPr wrap="square" rtlCol="0">
            <a:spAutoFit/>
          </a:bodyPr>
          <a:lstStyle/>
          <a:p>
            <a:r>
              <a:rPr lang="nl-BE" dirty="0"/>
              <a:t>4 vrijwilligers gingen het engagement aan om in de maand volgend op de fietslesreeks nog 2 tot max 5 keer extra te gaan fietsen op straat met deelnemers. Het gaat om </a:t>
            </a:r>
            <a:r>
              <a:rPr lang="nl-BE" dirty="0">
                <a:solidFill>
                  <a:schemeClr val="tx2"/>
                </a:solidFill>
              </a:rPr>
              <a:t>5</a:t>
            </a:r>
            <a:r>
              <a:rPr lang="nl-BE" dirty="0"/>
              <a:t> cursisten die al enkele keren op straat hebben geoefend maar net nog tekort komen om volledig zelfstandig te gaan fietsen in het verkeer. </a:t>
            </a:r>
            <a:r>
              <a:rPr lang="nl-BE" dirty="0">
                <a:solidFill>
                  <a:schemeClr val="accent6">
                    <a:lumMod val="75000"/>
                  </a:schemeClr>
                </a:solidFill>
              </a:rPr>
              <a:t>3 cursisten gingen in op dit aanbod. Bij één ervan werd de extra 1op1-oefentijd stopgezet wegens nog te gevaarlijk.</a:t>
            </a:r>
          </a:p>
          <a:p>
            <a:r>
              <a:rPr lang="nl-BE" u="sng" dirty="0"/>
              <a:t>Hoe?</a:t>
            </a:r>
          </a:p>
          <a:p>
            <a:r>
              <a:rPr lang="nl-BE" dirty="0"/>
              <a:t>Beide partijen krijgen een beurtenkaartje (cf. de kiné) dat hen recht geeft op max 5 extra oefenkansen. De buddy en cursist spreken onderling af wanneer en waar ze gaan fietsen.  </a:t>
            </a:r>
          </a:p>
          <a:p>
            <a:r>
              <a:rPr lang="nl-BE" dirty="0"/>
              <a:t>Cursisten zonder eigen fiets ter beschikking, konden tijdelijk een fiets lenen bij De Spil. </a:t>
            </a:r>
          </a:p>
        </p:txBody>
      </p:sp>
    </p:spTree>
    <p:extLst>
      <p:ext uri="{BB962C8B-B14F-4D97-AF65-F5344CB8AC3E}">
        <p14:creationId xmlns:p14="http://schemas.microsoft.com/office/powerpoint/2010/main" val="127119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Nazorg: wenfiets</a:t>
            </a:r>
          </a:p>
        </p:txBody>
      </p:sp>
      <p:sp>
        <p:nvSpPr>
          <p:cNvPr id="3" name="Tijdelijke aanduiding voor dianummer 2"/>
          <p:cNvSpPr>
            <a:spLocks noGrp="1"/>
          </p:cNvSpPr>
          <p:nvPr>
            <p:ph type="sldNum" sz="quarter" idx="12"/>
          </p:nvPr>
        </p:nvSpPr>
        <p:spPr/>
        <p:txBody>
          <a:bodyPr/>
          <a:lstStyle/>
          <a:p>
            <a:fld id="{065113C2-BCB9-2644-938C-2292F0E9AD6D}" type="slidenum">
              <a:rPr lang="nl-BE" smtClean="0"/>
              <a:pPr/>
              <a:t>12</a:t>
            </a:fld>
            <a:endParaRPr lang="nl-BE"/>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6026" y="567192"/>
            <a:ext cx="4925174" cy="2552370"/>
          </a:xfrm>
          <a:prstGeom prst="rect">
            <a:avLst/>
          </a:prstGeom>
          <a:ln>
            <a:solidFill>
              <a:schemeClr val="accent1"/>
            </a:solidFill>
          </a:ln>
        </p:spPr>
      </p:pic>
      <p:sp>
        <p:nvSpPr>
          <p:cNvPr id="7" name="Tekstvak 6"/>
          <p:cNvSpPr txBox="1"/>
          <p:nvPr/>
        </p:nvSpPr>
        <p:spPr>
          <a:xfrm>
            <a:off x="231393" y="3278404"/>
            <a:ext cx="8559807" cy="1754326"/>
          </a:xfrm>
          <a:prstGeom prst="rect">
            <a:avLst/>
          </a:prstGeom>
          <a:noFill/>
        </p:spPr>
        <p:txBody>
          <a:bodyPr wrap="square" rtlCol="0">
            <a:spAutoFit/>
          </a:bodyPr>
          <a:lstStyle/>
          <a:p>
            <a:r>
              <a:rPr lang="nl-BE" dirty="0"/>
              <a:t>Een vrijwilliger van de Fietsbieb had in de loop van de fietslesreeks tweedehands fietsen ingezameld en in orde gezet. </a:t>
            </a:r>
          </a:p>
          <a:p>
            <a:r>
              <a:rPr lang="nl-BE" dirty="0"/>
              <a:t>Deze fietsen konden na afloop van de fietslesreeks gratis uitgeleend worden tot eind maart 2023 door deelnemers uit Meise die al voldoende goed kunnen fietsen en nog geen fiets hadden (#6). In tussentijd kan de ex-deelnemer rustig uitzien naar een fiets die best past bij haar voorkeuren. </a:t>
            </a:r>
          </a:p>
          <a:p>
            <a:r>
              <a:rPr lang="nl-BE" dirty="0">
                <a:solidFill>
                  <a:schemeClr val="accent6">
                    <a:lumMod val="75000"/>
                  </a:schemeClr>
                </a:solidFill>
              </a:rPr>
              <a:t>In totaal kwamen 5 dames een fiets afhalen. Maar werd nadien door 3 dames de fiets terug ingeruild (fiets te groot, verschil in comfort/kwaliteit met de lesfietsen).  </a:t>
            </a:r>
          </a:p>
          <a:p>
            <a:r>
              <a:rPr lang="nl-BE" dirty="0"/>
              <a:t> </a:t>
            </a:r>
          </a:p>
        </p:txBody>
      </p:sp>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93" y="567192"/>
            <a:ext cx="3389866" cy="2552370"/>
          </a:xfrm>
          <a:prstGeom prst="rect">
            <a:avLst/>
          </a:prstGeom>
        </p:spPr>
      </p:pic>
    </p:spTree>
    <p:extLst>
      <p:ext uri="{BB962C8B-B14F-4D97-AF65-F5344CB8AC3E}">
        <p14:creationId xmlns:p14="http://schemas.microsoft.com/office/powerpoint/2010/main" val="216500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Nazorg: fietsvrienden</a:t>
            </a:r>
          </a:p>
        </p:txBody>
      </p:sp>
      <p:sp>
        <p:nvSpPr>
          <p:cNvPr id="3" name="Tijdelijke aanduiding voor dianummer 2"/>
          <p:cNvSpPr>
            <a:spLocks noGrp="1"/>
          </p:cNvSpPr>
          <p:nvPr>
            <p:ph type="sldNum" sz="quarter" idx="12"/>
          </p:nvPr>
        </p:nvSpPr>
        <p:spPr/>
        <p:txBody>
          <a:bodyPr/>
          <a:lstStyle/>
          <a:p>
            <a:fld id="{065113C2-BCB9-2644-938C-2292F0E9AD6D}" type="slidenum">
              <a:rPr lang="nl-BE" smtClean="0"/>
              <a:pPr/>
              <a:t>13</a:t>
            </a:fld>
            <a:endParaRPr lang="nl-BE"/>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0083" y="442686"/>
            <a:ext cx="4849801" cy="3455028"/>
          </a:xfrm>
          <a:prstGeom prst="rect">
            <a:avLst/>
          </a:prstGeom>
          <a:ln>
            <a:solidFill>
              <a:schemeClr val="accent1"/>
            </a:solidFill>
          </a:ln>
        </p:spPr>
      </p:pic>
      <p:sp>
        <p:nvSpPr>
          <p:cNvPr id="7" name="Tekstvak 6"/>
          <p:cNvSpPr txBox="1"/>
          <p:nvPr/>
        </p:nvSpPr>
        <p:spPr>
          <a:xfrm>
            <a:off x="290146" y="615462"/>
            <a:ext cx="3415686" cy="923330"/>
          </a:xfrm>
          <a:prstGeom prst="rect">
            <a:avLst/>
          </a:prstGeom>
          <a:noFill/>
        </p:spPr>
        <p:txBody>
          <a:bodyPr wrap="square" rtlCol="0">
            <a:spAutoFit/>
          </a:bodyPr>
          <a:lstStyle/>
          <a:p>
            <a:r>
              <a:rPr lang="nl-BE" dirty="0"/>
              <a:t>Community building!</a:t>
            </a:r>
          </a:p>
          <a:p>
            <a:r>
              <a:rPr lang="nl-BE" dirty="0"/>
              <a:t>Afspraak volgende lente om terug samen te komen met de groep en te gaan fietsen in Meise </a:t>
            </a:r>
          </a:p>
        </p:txBody>
      </p:sp>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146" y="2170200"/>
            <a:ext cx="3563583" cy="2672687"/>
          </a:xfrm>
          <a:prstGeom prst="rect">
            <a:avLst/>
          </a:prstGeom>
        </p:spPr>
      </p:pic>
    </p:spTree>
    <p:extLst>
      <p:ext uri="{BB962C8B-B14F-4D97-AF65-F5344CB8AC3E}">
        <p14:creationId xmlns:p14="http://schemas.microsoft.com/office/powerpoint/2010/main" val="301688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6884F-48AD-7944-89DE-118E6E032948}"/>
              </a:ext>
            </a:extLst>
          </p:cNvPr>
          <p:cNvSpPr>
            <a:spLocks noGrp="1"/>
          </p:cNvSpPr>
          <p:nvPr>
            <p:ph type="ctrTitle"/>
          </p:nvPr>
        </p:nvSpPr>
        <p:spPr/>
        <p:txBody>
          <a:bodyPr/>
          <a:lstStyle/>
          <a:p>
            <a:r>
              <a:rPr lang="nl-BE"/>
              <a:t>Dankjewel</a:t>
            </a:r>
          </a:p>
        </p:txBody>
      </p:sp>
      <p:sp>
        <p:nvSpPr>
          <p:cNvPr id="3" name="Tekstvak 2">
            <a:extLst>
              <a:ext uri="{FF2B5EF4-FFF2-40B4-BE49-F238E27FC236}">
                <a16:creationId xmlns:a16="http://schemas.microsoft.com/office/drawing/2014/main" id="{76BA4CFF-B544-4018-B545-2761FC80B71B}"/>
              </a:ext>
            </a:extLst>
          </p:cNvPr>
          <p:cNvSpPr txBox="1"/>
          <p:nvPr/>
        </p:nvSpPr>
        <p:spPr>
          <a:xfrm>
            <a:off x="6753987" y="2065918"/>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hlinkClick r:id="rId2"/>
              </a:rPr>
              <a:t>www.defietsschool.be</a:t>
            </a:r>
            <a:endParaRPr lang="nl-NL"/>
          </a:p>
        </p:txBody>
      </p:sp>
    </p:spTree>
    <p:extLst>
      <p:ext uri="{BB962C8B-B14F-4D97-AF65-F5344CB8AC3E}">
        <p14:creationId xmlns:p14="http://schemas.microsoft.com/office/powerpoint/2010/main" val="148668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dianummer 2"/>
          <p:cNvSpPr>
            <a:spLocks noGrp="1"/>
          </p:cNvSpPr>
          <p:nvPr>
            <p:ph type="sldNum" sz="quarter" idx="12"/>
          </p:nvPr>
        </p:nvSpPr>
        <p:spPr/>
        <p:txBody>
          <a:bodyPr/>
          <a:lstStyle/>
          <a:p>
            <a:fld id="{065113C2-BCB9-2644-938C-2292F0E9AD6D}" type="slidenum">
              <a:rPr lang="nl-BE" smtClean="0"/>
              <a:pPr/>
              <a:t>2</a:t>
            </a:fld>
            <a:endParaRPr lang="nl-BE"/>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7424" y="738579"/>
            <a:ext cx="4019551" cy="3014663"/>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87" y="738579"/>
            <a:ext cx="4023125" cy="3029176"/>
          </a:xfrm>
          <a:prstGeom prst="rect">
            <a:avLst/>
          </a:prstGeom>
        </p:spPr>
      </p:pic>
      <p:sp>
        <p:nvSpPr>
          <p:cNvPr id="4" name="Tekstvak 3"/>
          <p:cNvSpPr txBox="1"/>
          <p:nvPr/>
        </p:nvSpPr>
        <p:spPr>
          <a:xfrm>
            <a:off x="122487" y="3767755"/>
            <a:ext cx="3059252" cy="300082"/>
          </a:xfrm>
          <a:prstGeom prst="rect">
            <a:avLst/>
          </a:prstGeom>
          <a:noFill/>
        </p:spPr>
        <p:txBody>
          <a:bodyPr wrap="square" rtlCol="0">
            <a:spAutoFit/>
          </a:bodyPr>
          <a:lstStyle/>
          <a:p>
            <a:r>
              <a:rPr lang="nl-BE" dirty="0"/>
              <a:t>Eerste les: zaterdag 10 september</a:t>
            </a:r>
          </a:p>
        </p:txBody>
      </p:sp>
      <p:sp>
        <p:nvSpPr>
          <p:cNvPr id="7" name="Tekstvak 6"/>
          <p:cNvSpPr txBox="1"/>
          <p:nvPr/>
        </p:nvSpPr>
        <p:spPr>
          <a:xfrm>
            <a:off x="4657424" y="3759556"/>
            <a:ext cx="3730796" cy="300082"/>
          </a:xfrm>
          <a:prstGeom prst="rect">
            <a:avLst/>
          </a:prstGeom>
          <a:noFill/>
        </p:spPr>
        <p:txBody>
          <a:bodyPr wrap="square" rtlCol="0">
            <a:spAutoFit/>
          </a:bodyPr>
          <a:lstStyle/>
          <a:p>
            <a:r>
              <a:rPr lang="nl-BE" dirty="0"/>
              <a:t>Laatste les: zaterdag 29 oktober </a:t>
            </a:r>
          </a:p>
        </p:txBody>
      </p:sp>
    </p:spTree>
    <p:extLst>
      <p:ext uri="{BB962C8B-B14F-4D97-AF65-F5344CB8AC3E}">
        <p14:creationId xmlns:p14="http://schemas.microsoft.com/office/powerpoint/2010/main" val="302693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D37EE-76F7-4A43-B829-39A4DB309891}"/>
              </a:ext>
            </a:extLst>
          </p:cNvPr>
          <p:cNvSpPr>
            <a:spLocks noGrp="1"/>
          </p:cNvSpPr>
          <p:nvPr>
            <p:ph type="title"/>
          </p:nvPr>
        </p:nvSpPr>
        <p:spPr/>
        <p:txBody>
          <a:bodyPr/>
          <a:lstStyle/>
          <a:p>
            <a:r>
              <a:rPr lang="nl-NL"/>
              <a:t>Wat is er gebeurd ?</a:t>
            </a:r>
          </a:p>
        </p:txBody>
      </p:sp>
      <p:sp>
        <p:nvSpPr>
          <p:cNvPr id="3" name="Tijdelijke aanduiding voor dianummer 2">
            <a:extLst>
              <a:ext uri="{FF2B5EF4-FFF2-40B4-BE49-F238E27FC236}">
                <a16:creationId xmlns:a16="http://schemas.microsoft.com/office/drawing/2014/main" id="{E3963A46-2B99-4069-99BB-B0ED45BF7BA1}"/>
              </a:ext>
            </a:extLst>
          </p:cNvPr>
          <p:cNvSpPr>
            <a:spLocks noGrp="1"/>
          </p:cNvSpPr>
          <p:nvPr>
            <p:ph type="sldNum" sz="quarter" idx="12"/>
          </p:nvPr>
        </p:nvSpPr>
        <p:spPr/>
        <p:txBody>
          <a:bodyPr/>
          <a:lstStyle/>
          <a:p>
            <a:fld id="{065113C2-BCB9-2644-938C-2292F0E9AD6D}" type="slidenum">
              <a:rPr lang="nl-BE" smtClean="0"/>
              <a:pPr/>
              <a:t>3</a:t>
            </a:fld>
            <a:endParaRPr lang="nl-BE"/>
          </a:p>
        </p:txBody>
      </p:sp>
      <p:graphicFrame>
        <p:nvGraphicFramePr>
          <p:cNvPr id="5" name="Tabel 5">
            <a:extLst>
              <a:ext uri="{FF2B5EF4-FFF2-40B4-BE49-F238E27FC236}">
                <a16:creationId xmlns:a16="http://schemas.microsoft.com/office/drawing/2014/main" id="{6BAAD3FF-06B9-4E54-BF23-D2B22A5AC562}"/>
              </a:ext>
            </a:extLst>
          </p:cNvPr>
          <p:cNvGraphicFramePr>
            <a:graphicFrameLocks noGrp="1"/>
          </p:cNvGraphicFramePr>
          <p:nvPr>
            <p:extLst>
              <p:ext uri="{D42A27DB-BD31-4B8C-83A1-F6EECF244321}">
                <p14:modId xmlns:p14="http://schemas.microsoft.com/office/powerpoint/2010/main" val="2786111479"/>
              </p:ext>
            </p:extLst>
          </p:nvPr>
        </p:nvGraphicFramePr>
        <p:xfrm>
          <a:off x="201677" y="444720"/>
          <a:ext cx="8803240" cy="4846320"/>
        </p:xfrm>
        <a:graphic>
          <a:graphicData uri="http://schemas.openxmlformats.org/drawingml/2006/table">
            <a:tbl>
              <a:tblPr firstRow="1" bandRow="1">
                <a:tableStyleId>{616DA210-FB5B-4158-B5E0-FEB733F419BA}</a:tableStyleId>
              </a:tblPr>
              <a:tblGrid>
                <a:gridCol w="1235237">
                  <a:extLst>
                    <a:ext uri="{9D8B030D-6E8A-4147-A177-3AD203B41FA5}">
                      <a16:colId xmlns:a16="http://schemas.microsoft.com/office/drawing/2014/main" val="1029023581"/>
                    </a:ext>
                  </a:extLst>
                </a:gridCol>
                <a:gridCol w="7568003">
                  <a:extLst>
                    <a:ext uri="{9D8B030D-6E8A-4147-A177-3AD203B41FA5}">
                      <a16:colId xmlns:a16="http://schemas.microsoft.com/office/drawing/2014/main" val="3515784761"/>
                    </a:ext>
                  </a:extLst>
                </a:gridCol>
              </a:tblGrid>
              <a:tr h="376304">
                <a:tc>
                  <a:txBody>
                    <a:bodyPr/>
                    <a:lstStyle/>
                    <a:p>
                      <a:pPr lvl="0">
                        <a:buNone/>
                      </a:pPr>
                      <a:r>
                        <a:rPr lang="nl-NL" sz="1200" b="1" dirty="0">
                          <a:solidFill>
                            <a:schemeClr val="tx1"/>
                          </a:solidFill>
                        </a:rPr>
                        <a:t>Communicatie</a:t>
                      </a:r>
                    </a:p>
                  </a:txBody>
                  <a:tcPr/>
                </a:tc>
                <a:tc>
                  <a:txBody>
                    <a:bodyPr/>
                    <a:lstStyle/>
                    <a:p>
                      <a:pPr lvl="0">
                        <a:buNone/>
                      </a:pPr>
                      <a:r>
                        <a:rPr lang="nl-NL" sz="1200" b="0" dirty="0">
                          <a:solidFill>
                            <a:schemeClr val="tx1"/>
                          </a:solidFill>
                        </a:rPr>
                        <a:t>- Partneroverleg, Rekrutering deelnemers (LIGO, CVO, De Spil, …), rekrutering vrijwilligers (Beweging.net)</a:t>
                      </a:r>
                    </a:p>
                  </a:txBody>
                  <a:tcPr/>
                </a:tc>
                <a:extLst>
                  <a:ext uri="{0D108BD9-81ED-4DB2-BD59-A6C34878D82A}">
                    <a16:rowId xmlns:a16="http://schemas.microsoft.com/office/drawing/2014/main" val="3675360289"/>
                  </a:ext>
                </a:extLst>
              </a:tr>
              <a:tr h="370838">
                <a:tc>
                  <a:txBody>
                    <a:bodyPr/>
                    <a:lstStyle/>
                    <a:p>
                      <a:pPr lvl="0">
                        <a:buNone/>
                      </a:pPr>
                      <a:r>
                        <a:rPr lang="nl-NL" sz="1200" b="1" dirty="0">
                          <a:solidFill>
                            <a:schemeClr val="tx1"/>
                          </a:solidFill>
                        </a:rPr>
                        <a:t>Fietslessen</a:t>
                      </a:r>
                      <a:endParaRPr lang="nl-NL" dirty="0"/>
                    </a:p>
                  </a:txBody>
                  <a:tcPr/>
                </a:tc>
                <a:tc>
                  <a:txBody>
                    <a:bodyPr/>
                    <a:lstStyle/>
                    <a:p>
                      <a:pPr lvl="0">
                        <a:buNone/>
                      </a:pPr>
                      <a:r>
                        <a:rPr lang="nl-NL" sz="1200" b="0" dirty="0">
                          <a:solidFill>
                            <a:schemeClr val="tx1"/>
                          </a:solidFill>
                        </a:rPr>
                        <a:t>- 15 lessen met 14 deelnemers die minstens 1x deelnamen </a:t>
                      </a:r>
                      <a:endParaRPr lang="nl-NL" dirty="0"/>
                    </a:p>
                    <a:p>
                      <a:pPr lvl="0">
                        <a:buNone/>
                      </a:pPr>
                      <a:r>
                        <a:rPr lang="nl-NL" sz="1200" b="0" dirty="0">
                          <a:solidFill>
                            <a:schemeClr val="tx1"/>
                          </a:solidFill>
                        </a:rPr>
                        <a:t>- periode september-oktober, ma namiddag (13u-15u) en zaterdagvoormiddag (10u-12u) </a:t>
                      </a:r>
                      <a:endParaRPr lang="nl-NL" dirty="0"/>
                    </a:p>
                    <a:p>
                      <a:pPr lvl="0">
                        <a:buNone/>
                      </a:pPr>
                      <a:r>
                        <a:rPr lang="nl-NL" sz="1200" b="0">
                          <a:solidFill>
                            <a:schemeClr val="tx1"/>
                          </a:solidFill>
                        </a:rPr>
                        <a:t>- Inschrijving via website: 10€</a:t>
                      </a:r>
                      <a:endParaRPr lang="nl-NL"/>
                    </a:p>
                    <a:p>
                      <a:pPr lvl="0">
                        <a:buNone/>
                      </a:pPr>
                      <a:r>
                        <a:rPr lang="nl-NL" sz="1200" b="0" dirty="0">
                          <a:solidFill>
                            <a:schemeClr val="tx1"/>
                          </a:solidFill>
                        </a:rPr>
                        <a:t>- Lesgevers: De </a:t>
                      </a:r>
                      <a:r>
                        <a:rPr lang="nl-NL" sz="1200" b="0" i="0" u="none" strike="noStrike" noProof="0" dirty="0">
                          <a:solidFill>
                            <a:schemeClr val="tx1"/>
                          </a:solidFill>
                          <a:latin typeface="Montserrat Regular"/>
                        </a:rPr>
                        <a:t>Fietsschool (Ilse) + vrijwilligers</a:t>
                      </a:r>
                      <a:r>
                        <a:rPr lang="nl-NL" sz="1200" b="0" i="0" u="none" strike="noStrike" baseline="0" noProof="0" dirty="0">
                          <a:solidFill>
                            <a:schemeClr val="tx1"/>
                          </a:solidFill>
                          <a:latin typeface="Montserrat Regular"/>
                        </a:rPr>
                        <a:t> </a:t>
                      </a:r>
                      <a:endParaRPr lang="nl-NL" sz="1200" b="0" dirty="0">
                        <a:solidFill>
                          <a:schemeClr val="tx1"/>
                        </a:solidFill>
                      </a:endParaRPr>
                    </a:p>
                  </a:txBody>
                  <a:tcPr/>
                </a:tc>
                <a:extLst>
                  <a:ext uri="{0D108BD9-81ED-4DB2-BD59-A6C34878D82A}">
                    <a16:rowId xmlns:a16="http://schemas.microsoft.com/office/drawing/2014/main" val="3973123524"/>
                  </a:ext>
                </a:extLst>
              </a:tr>
              <a:tr h="370840">
                <a:tc>
                  <a:txBody>
                    <a:bodyPr/>
                    <a:lstStyle/>
                    <a:p>
                      <a:r>
                        <a:rPr lang="nl-NL" sz="1200" b="1" dirty="0">
                          <a:solidFill>
                            <a:schemeClr val="tx1"/>
                          </a:solidFill>
                        </a:rPr>
                        <a:t>Vrijwilligers</a:t>
                      </a:r>
                    </a:p>
                  </a:txBody>
                  <a:tcPr/>
                </a:tc>
                <a:tc>
                  <a:txBody>
                    <a:bodyPr/>
                    <a:lstStyle/>
                    <a:p>
                      <a:pPr marL="171450" lvl="0" indent="-171450">
                        <a:buFontTx/>
                        <a:buChar char="-"/>
                      </a:pPr>
                      <a:r>
                        <a:rPr lang="nl-NL" sz="1200" b="0" dirty="0">
                          <a:solidFill>
                            <a:schemeClr val="tx1"/>
                          </a:solidFill>
                        </a:rPr>
                        <a:t>Opleiding voor vrijwilligers door De Fietsschool (Ine): 2</a:t>
                      </a:r>
                      <a:r>
                        <a:rPr lang="nl-NL" sz="1200" b="0" baseline="0" dirty="0">
                          <a:solidFill>
                            <a:schemeClr val="tx1"/>
                          </a:solidFill>
                        </a:rPr>
                        <a:t> deelnemers </a:t>
                      </a:r>
                    </a:p>
                    <a:p>
                      <a:pPr marL="171450" lvl="0" indent="-171450">
                        <a:buFontTx/>
                        <a:buChar char="-"/>
                      </a:pPr>
                      <a:r>
                        <a:rPr lang="nl-NL" sz="1200" b="0" baseline="0" dirty="0" err="1">
                          <a:solidFill>
                            <a:schemeClr val="tx1"/>
                          </a:solidFill>
                        </a:rPr>
                        <a:t>Recrutering</a:t>
                      </a:r>
                      <a:r>
                        <a:rPr lang="nl-NL" sz="1200" b="0" baseline="0" dirty="0">
                          <a:solidFill>
                            <a:schemeClr val="tx1"/>
                          </a:solidFill>
                        </a:rPr>
                        <a:t> vrijwilligers door beweging.net: 7 vrijwilligers tijdens de fietslessen</a:t>
                      </a:r>
                      <a:endParaRPr lang="nl-NL" sz="1200" b="0" dirty="0">
                        <a:solidFill>
                          <a:schemeClr val="tx1"/>
                        </a:solidFill>
                      </a:endParaRPr>
                    </a:p>
                  </a:txBody>
                  <a:tcPr/>
                </a:tc>
                <a:extLst>
                  <a:ext uri="{0D108BD9-81ED-4DB2-BD59-A6C34878D82A}">
                    <a16:rowId xmlns:a16="http://schemas.microsoft.com/office/drawing/2014/main" val="3405993463"/>
                  </a:ext>
                </a:extLst>
              </a:tr>
              <a:tr h="370840">
                <a:tc>
                  <a:txBody>
                    <a:bodyPr/>
                    <a:lstStyle/>
                    <a:p>
                      <a:r>
                        <a:rPr lang="nl-NL" sz="1200" b="1" dirty="0">
                          <a:solidFill>
                            <a:schemeClr val="tx1"/>
                          </a:solidFill>
                        </a:rPr>
                        <a:t>Logistiek</a:t>
                      </a:r>
                    </a:p>
                  </a:txBody>
                  <a:tcPr/>
                </a:tc>
                <a:tc>
                  <a:txBody>
                    <a:bodyPr/>
                    <a:lstStyle/>
                    <a:p>
                      <a:pPr marL="171450" indent="-171450">
                        <a:buFontTx/>
                        <a:buChar char="-"/>
                      </a:pPr>
                      <a:r>
                        <a:rPr lang="nl-NL" sz="1200" b="0" dirty="0">
                          <a:solidFill>
                            <a:schemeClr val="tx1"/>
                          </a:solidFill>
                        </a:rPr>
                        <a:t>9 lesfietsen</a:t>
                      </a:r>
                      <a:r>
                        <a:rPr lang="nl-NL" sz="1200" b="0" baseline="0" dirty="0">
                          <a:solidFill>
                            <a:schemeClr val="tx1"/>
                          </a:solidFill>
                        </a:rPr>
                        <a:t> geleend van provincie Vlaams-Brabant + 5 tweedehands weesfietsen in orde gezet door vrijwilliger van de Fietsbieb</a:t>
                      </a:r>
                    </a:p>
                    <a:p>
                      <a:pPr marL="171450" indent="-171450">
                        <a:buFontTx/>
                        <a:buChar char="-"/>
                      </a:pPr>
                      <a:r>
                        <a:rPr lang="nl-NL" sz="1200" b="0" i="0" u="none" strike="noStrike" noProof="0" dirty="0">
                          <a:solidFill>
                            <a:schemeClr val="tx1"/>
                          </a:solidFill>
                          <a:latin typeface="Montserrat Regular"/>
                        </a:rPr>
                        <a:t>Klein lesmateriaal en 12 helmen  geleend van provincie Vlaams-Brabant</a:t>
                      </a:r>
                    </a:p>
                    <a:p>
                      <a:pPr marL="0" lvl="0" indent="0">
                        <a:buFontTx/>
                        <a:buNone/>
                      </a:pPr>
                      <a:r>
                        <a:rPr lang="nl-NL" sz="1200" b="0" kern="1200" dirty="0">
                          <a:solidFill>
                            <a:schemeClr val="tx1"/>
                          </a:solidFill>
                          <a:latin typeface="+mn-lt"/>
                          <a:ea typeface="+mn-ea"/>
                          <a:cs typeface="+mn-cs"/>
                        </a:rPr>
                        <a:t>-   Gele hesjes deelnemers (geleend bij Fietsschool) - oranje hesjes lesgevers (Fietsschool) </a:t>
                      </a:r>
                    </a:p>
                  </a:txBody>
                  <a:tcPr/>
                </a:tc>
                <a:extLst>
                  <a:ext uri="{0D108BD9-81ED-4DB2-BD59-A6C34878D82A}">
                    <a16:rowId xmlns:a16="http://schemas.microsoft.com/office/drawing/2014/main" val="3922537369"/>
                  </a:ext>
                </a:extLst>
              </a:tr>
              <a:tr h="370839">
                <a:tc>
                  <a:txBody>
                    <a:bodyPr/>
                    <a:lstStyle/>
                    <a:p>
                      <a:pPr marL="0" lvl="0" algn="l" defTabSz="914400" rtl="0" eaLnBrk="1" latinLnBrk="0" hangingPunct="1">
                        <a:buNone/>
                      </a:pPr>
                      <a:r>
                        <a:rPr lang="nl-NL" sz="1200" b="1" kern="1200" dirty="0">
                          <a:solidFill>
                            <a:schemeClr val="tx1"/>
                          </a:solidFill>
                          <a:latin typeface="+mn-lt"/>
                          <a:ea typeface="+mn-ea"/>
                          <a:cs typeface="+mn-cs"/>
                        </a:rPr>
                        <a:t>Locatie</a:t>
                      </a:r>
                    </a:p>
                  </a:txBody>
                  <a:tcPr/>
                </a:tc>
                <a:tc>
                  <a:txBody>
                    <a:bodyPr/>
                    <a:lstStyle/>
                    <a:p>
                      <a:pPr marL="171450" lvl="0" indent="-171450">
                        <a:buFontTx/>
                        <a:buChar char="-"/>
                      </a:pPr>
                      <a:r>
                        <a:rPr lang="nl-NL" sz="1200" b="0" dirty="0">
                          <a:solidFill>
                            <a:schemeClr val="tx1"/>
                          </a:solidFill>
                        </a:rPr>
                        <a:t>Fietslessen op de parking van sporthal </a:t>
                      </a:r>
                      <a:r>
                        <a:rPr lang="nl-NL" sz="1200" b="0" dirty="0" err="1">
                          <a:solidFill>
                            <a:schemeClr val="tx1"/>
                          </a:solidFill>
                        </a:rPr>
                        <a:t>Gym&amp;Dans</a:t>
                      </a:r>
                      <a:r>
                        <a:rPr lang="nl-NL" sz="1200" b="0" dirty="0">
                          <a:solidFill>
                            <a:schemeClr val="tx1"/>
                          </a:solidFill>
                        </a:rPr>
                        <a:t>, Driesstraat </a:t>
                      </a:r>
                      <a:r>
                        <a:rPr lang="nl-NL" sz="1200" b="0" dirty="0" err="1">
                          <a:solidFill>
                            <a:schemeClr val="tx1"/>
                          </a:solidFill>
                        </a:rPr>
                        <a:t>Wolvertem</a:t>
                      </a:r>
                      <a:r>
                        <a:rPr lang="nl-NL" sz="1200" b="0" dirty="0">
                          <a:solidFill>
                            <a:schemeClr val="tx1"/>
                          </a:solidFill>
                        </a:rPr>
                        <a:t> (Tijdelijk parkeerverbod) </a:t>
                      </a:r>
                    </a:p>
                    <a:p>
                      <a:pPr marL="171450" lvl="0" indent="-171450">
                        <a:buFontTx/>
                        <a:buChar char="-"/>
                      </a:pPr>
                      <a:r>
                        <a:rPr lang="nl-NL" sz="1200" b="0" dirty="0">
                          <a:solidFill>
                            <a:schemeClr val="tx1"/>
                          </a:solidFill>
                        </a:rPr>
                        <a:t>Fietsen en materiaal</a:t>
                      </a:r>
                      <a:r>
                        <a:rPr lang="nl-NL" sz="1200" b="0" baseline="0" dirty="0">
                          <a:solidFill>
                            <a:schemeClr val="tx1"/>
                          </a:solidFill>
                        </a:rPr>
                        <a:t> gestald in kleedkamer voetbalveld</a:t>
                      </a:r>
                    </a:p>
                    <a:p>
                      <a:pPr marL="171450" lvl="0" indent="-171450">
                        <a:buFontTx/>
                        <a:buChar char="-"/>
                      </a:pPr>
                      <a:r>
                        <a:rPr lang="nl-NL" sz="1200" b="0" baseline="0" dirty="0">
                          <a:solidFill>
                            <a:schemeClr val="tx1"/>
                          </a:solidFill>
                        </a:rPr>
                        <a:t>Uitreiking fietsdiploma’s en persmoment in Lokaal Dienstencentrum De Spil</a:t>
                      </a:r>
                      <a:endParaRPr lang="nl-NL" sz="1200" b="0" dirty="0">
                        <a:solidFill>
                          <a:schemeClr val="tx1"/>
                        </a:solidFill>
                      </a:endParaRPr>
                    </a:p>
                  </a:txBody>
                  <a:tcPr/>
                </a:tc>
                <a:extLst>
                  <a:ext uri="{0D108BD9-81ED-4DB2-BD59-A6C34878D82A}">
                    <a16:rowId xmlns:a16="http://schemas.microsoft.com/office/drawing/2014/main" val="1270330641"/>
                  </a:ext>
                </a:extLst>
              </a:tr>
              <a:tr h="370839">
                <a:tc>
                  <a:txBody>
                    <a:bodyPr/>
                    <a:lstStyle/>
                    <a:p>
                      <a:pPr lvl="0">
                        <a:buNone/>
                      </a:pPr>
                      <a:r>
                        <a:rPr lang="nl-NL" sz="1200" b="1" dirty="0">
                          <a:solidFill>
                            <a:schemeClr val="tx1"/>
                          </a:solidFill>
                        </a:rPr>
                        <a:t>Impactmeting</a:t>
                      </a:r>
                      <a:endParaRPr lang="nl-NL" b="1" dirty="0">
                        <a:solidFill>
                          <a:schemeClr val="tx1"/>
                        </a:solidFill>
                      </a:endParaRPr>
                    </a:p>
                  </a:txBody>
                  <a:tcPr/>
                </a:tc>
                <a:tc>
                  <a:txBody>
                    <a:bodyPr/>
                    <a:lstStyle/>
                    <a:p>
                      <a:pPr lvl="0">
                        <a:buNone/>
                      </a:pPr>
                      <a:r>
                        <a:rPr lang="nl-NL" sz="1200" b="0" dirty="0">
                          <a:solidFill>
                            <a:schemeClr val="tx1"/>
                          </a:solidFill>
                        </a:rPr>
                        <a:t>-  Opvolging deelnemers tijdens lessen door lesgever van De Fietsschool en vrijwilligers</a:t>
                      </a:r>
                    </a:p>
                    <a:p>
                      <a:pPr marL="0" lvl="0" indent="0" algn="l" defTabSz="914400" rtl="0" eaLnBrk="1" latinLnBrk="0" hangingPunct="1">
                        <a:buFontTx/>
                        <a:buNone/>
                      </a:pPr>
                      <a:r>
                        <a:rPr lang="nl-NL" sz="1200" b="0" kern="1200" dirty="0">
                          <a:solidFill>
                            <a:schemeClr val="tx1"/>
                          </a:solidFill>
                          <a:latin typeface="+mn-lt"/>
                          <a:ea typeface="+mn-ea"/>
                          <a:cs typeface="+mn-cs"/>
                        </a:rPr>
                        <a:t>-  Regelmatig contact </a:t>
                      </a:r>
                      <a:r>
                        <a:rPr lang="nl-NL" sz="1200" b="0" kern="1200" dirty="0" err="1">
                          <a:solidFill>
                            <a:schemeClr val="tx1"/>
                          </a:solidFill>
                          <a:latin typeface="+mn-lt"/>
                          <a:ea typeface="+mn-ea"/>
                          <a:cs typeface="+mn-cs"/>
                        </a:rPr>
                        <a:t>tss</a:t>
                      </a:r>
                      <a:r>
                        <a:rPr lang="nl-NL" sz="1200" b="0" kern="1200" dirty="0">
                          <a:solidFill>
                            <a:schemeClr val="tx1"/>
                          </a:solidFill>
                          <a:latin typeface="+mn-lt"/>
                          <a:ea typeface="+mn-ea"/>
                          <a:cs typeface="+mn-cs"/>
                        </a:rPr>
                        <a:t> lesgever en De SPIL </a:t>
                      </a:r>
                    </a:p>
                    <a:p>
                      <a:pPr marL="0" lvl="0" indent="0">
                        <a:buFontTx/>
                        <a:buNone/>
                      </a:pPr>
                      <a:r>
                        <a:rPr lang="nl-NL" sz="1200" b="0" dirty="0">
                          <a:solidFill>
                            <a:schemeClr val="tx1"/>
                          </a:solidFill>
                        </a:rPr>
                        <a:t>-  Nabespreking met de vrijwilligers, lesgever en De</a:t>
                      </a:r>
                      <a:r>
                        <a:rPr lang="nl-NL" sz="1200" b="0" baseline="0" dirty="0">
                          <a:solidFill>
                            <a:schemeClr val="tx1"/>
                          </a:solidFill>
                        </a:rPr>
                        <a:t> Spil</a:t>
                      </a:r>
                      <a:r>
                        <a:rPr lang="nl-NL" sz="1200" b="0" dirty="0">
                          <a:solidFill>
                            <a:schemeClr val="tx1"/>
                          </a:solidFill>
                        </a:rPr>
                        <a:t>  </a:t>
                      </a:r>
                    </a:p>
                  </a:txBody>
                  <a:tcPr/>
                </a:tc>
                <a:extLst>
                  <a:ext uri="{0D108BD9-81ED-4DB2-BD59-A6C34878D82A}">
                    <a16:rowId xmlns:a16="http://schemas.microsoft.com/office/drawing/2014/main" val="3306834097"/>
                  </a:ext>
                </a:extLst>
              </a:tr>
              <a:tr h="370838">
                <a:tc>
                  <a:txBody>
                    <a:bodyPr/>
                    <a:lstStyle/>
                    <a:p>
                      <a:pPr lvl="0">
                        <a:buNone/>
                      </a:pPr>
                      <a:r>
                        <a:rPr lang="nl-NL" sz="1200" b="1" dirty="0">
                          <a:solidFill>
                            <a:schemeClr val="tx1"/>
                          </a:solidFill>
                        </a:rPr>
                        <a:t>Nazorg - fietsbezit</a:t>
                      </a:r>
                    </a:p>
                  </a:txBody>
                  <a:tcPr/>
                </a:tc>
                <a:tc>
                  <a:txBody>
                    <a:bodyPr/>
                    <a:lstStyle/>
                    <a:p>
                      <a:pPr marL="171450" lvl="0" indent="-171450">
                        <a:buFontTx/>
                        <a:buChar char="-"/>
                      </a:pPr>
                      <a:r>
                        <a:rPr lang="nl-NL" sz="1200" b="0" dirty="0">
                          <a:solidFill>
                            <a:schemeClr val="tx1"/>
                          </a:solidFill>
                        </a:rPr>
                        <a:t>Uitleen 2</a:t>
                      </a:r>
                      <a:r>
                        <a:rPr lang="nl-NL" sz="1200" b="0" baseline="30000" dirty="0">
                          <a:solidFill>
                            <a:schemeClr val="tx1"/>
                          </a:solidFill>
                        </a:rPr>
                        <a:t>de</a:t>
                      </a:r>
                      <a:r>
                        <a:rPr lang="nl-NL" sz="1200" b="0" dirty="0">
                          <a:solidFill>
                            <a:schemeClr val="tx1"/>
                          </a:solidFill>
                        </a:rPr>
                        <a:t> handsfietsen aan deelnemers/inwoners van Meise die geen fiets hebben (voorgesteld aan 6 deelnemers)</a:t>
                      </a:r>
                    </a:p>
                    <a:p>
                      <a:pPr marL="171450" lvl="0" indent="-171450">
                        <a:buFontTx/>
                        <a:buChar char="-"/>
                      </a:pPr>
                      <a:r>
                        <a:rPr lang="nl-NL" sz="1200" b="0" baseline="0" dirty="0">
                          <a:solidFill>
                            <a:schemeClr val="tx1"/>
                          </a:solidFill>
                        </a:rPr>
                        <a:t>Extra oefenkansen (max 5 beurten) aangeboden aan 5 deelnemers via buddysysteem</a:t>
                      </a:r>
                    </a:p>
                    <a:p>
                      <a:pPr marL="171450" lvl="0" indent="-171450">
                        <a:buFontTx/>
                        <a:buChar char="-"/>
                      </a:pPr>
                      <a:r>
                        <a:rPr lang="nl-NL" sz="1200" b="0" baseline="0" dirty="0">
                          <a:solidFill>
                            <a:schemeClr val="tx1"/>
                          </a:solidFill>
                        </a:rPr>
                        <a:t>Voorstel deelname aan fietsvrienden in voorjaar 2023 aan alle deelnemers  </a:t>
                      </a:r>
                      <a:r>
                        <a:rPr lang="nl-NL" sz="1200" b="0" dirty="0">
                          <a:solidFill>
                            <a:schemeClr val="tx1"/>
                          </a:solidFill>
                        </a:rPr>
                        <a:t> </a:t>
                      </a:r>
                    </a:p>
                  </a:txBody>
                  <a:tcPr/>
                </a:tc>
                <a:extLst>
                  <a:ext uri="{0D108BD9-81ED-4DB2-BD59-A6C34878D82A}">
                    <a16:rowId xmlns:a16="http://schemas.microsoft.com/office/drawing/2014/main" val="2192105022"/>
                  </a:ext>
                </a:extLst>
              </a:tr>
            </a:tbl>
          </a:graphicData>
        </a:graphic>
      </p:graphicFrame>
    </p:spTree>
    <p:extLst>
      <p:ext uri="{BB962C8B-B14F-4D97-AF65-F5344CB8AC3E}">
        <p14:creationId xmlns:p14="http://schemas.microsoft.com/office/powerpoint/2010/main" val="296276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Bereik Fietsschool Meise: vergelijking 2021-2022</a:t>
            </a:r>
          </a:p>
        </p:txBody>
      </p:sp>
      <p:sp>
        <p:nvSpPr>
          <p:cNvPr id="4" name="Tijdelijke aanduiding voor dianummer 3"/>
          <p:cNvSpPr>
            <a:spLocks noGrp="1"/>
          </p:cNvSpPr>
          <p:nvPr>
            <p:ph type="sldNum" sz="quarter" idx="12"/>
          </p:nvPr>
        </p:nvSpPr>
        <p:spPr/>
        <p:txBody>
          <a:bodyPr/>
          <a:lstStyle/>
          <a:p>
            <a:fld id="{065113C2-BCB9-2644-938C-2292F0E9AD6D}" type="slidenum">
              <a:rPr lang="nl-BE" smtClean="0"/>
              <a:pPr/>
              <a:t>4</a:t>
            </a:fld>
            <a:endParaRPr lang="nl-BE"/>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669926727"/>
              </p:ext>
            </p:extLst>
          </p:nvPr>
        </p:nvGraphicFramePr>
        <p:xfrm>
          <a:off x="3753854" y="711336"/>
          <a:ext cx="5390146" cy="30327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44380" y="1143265"/>
            <a:ext cx="3200400" cy="1754326"/>
          </a:xfrm>
          <a:prstGeom prst="rect">
            <a:avLst/>
          </a:prstGeom>
          <a:noFill/>
        </p:spPr>
        <p:txBody>
          <a:bodyPr wrap="square" lIns="91440" tIns="45720" rIns="91440" bIns="45720" rtlCol="0" anchor="t">
            <a:spAutoFit/>
          </a:bodyPr>
          <a:lstStyle/>
          <a:p>
            <a:r>
              <a:rPr lang="nl-BE" dirty="0"/>
              <a:t>2 jaar na elkaar organiseerde gemeente Meise fietslessen in het najaar.</a:t>
            </a:r>
          </a:p>
          <a:p>
            <a:pPr marL="285750" indent="-285750">
              <a:buFontTx/>
              <a:buChar char="-"/>
            </a:pPr>
            <a:r>
              <a:rPr lang="nl-BE" dirty="0"/>
              <a:t>Andere lesmomenten</a:t>
            </a:r>
          </a:p>
          <a:p>
            <a:pPr marL="285750" indent="-285750">
              <a:buFontTx/>
              <a:buChar char="-"/>
            </a:pPr>
            <a:r>
              <a:rPr lang="nl-BE" dirty="0"/>
              <a:t>Stijgende interesse bij deelnemers</a:t>
            </a:r>
          </a:p>
          <a:p>
            <a:pPr marL="285750" indent="-285750">
              <a:buFontTx/>
              <a:buChar char="-"/>
            </a:pPr>
            <a:r>
              <a:rPr lang="nl-BE" dirty="0"/>
              <a:t>Stijgend aantal vrijwilligers</a:t>
            </a:r>
          </a:p>
          <a:p>
            <a:endParaRPr lang="nl-BE" dirty="0"/>
          </a:p>
        </p:txBody>
      </p:sp>
    </p:spTree>
    <p:extLst>
      <p:ext uri="{BB962C8B-B14F-4D97-AF65-F5344CB8AC3E}">
        <p14:creationId xmlns:p14="http://schemas.microsoft.com/office/powerpoint/2010/main" val="237144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3E05E-931C-4DAF-AE2B-49CCBD3C4B9F}"/>
              </a:ext>
            </a:extLst>
          </p:cNvPr>
          <p:cNvSpPr>
            <a:spLocks noGrp="1"/>
          </p:cNvSpPr>
          <p:nvPr>
            <p:ph type="title"/>
          </p:nvPr>
        </p:nvSpPr>
        <p:spPr/>
        <p:txBody>
          <a:bodyPr/>
          <a:lstStyle/>
          <a:p>
            <a:r>
              <a:rPr lang="nl-NL" dirty="0"/>
              <a:t>Resultaten fietslessen Meise, Najaar 2022</a:t>
            </a:r>
          </a:p>
        </p:txBody>
      </p:sp>
      <p:sp>
        <p:nvSpPr>
          <p:cNvPr id="3" name="Tijdelijke aanduiding voor dianummer 2">
            <a:extLst>
              <a:ext uri="{FF2B5EF4-FFF2-40B4-BE49-F238E27FC236}">
                <a16:creationId xmlns:a16="http://schemas.microsoft.com/office/drawing/2014/main" id="{F4AC62D1-7221-439F-9F29-A295512CC5D0}"/>
              </a:ext>
            </a:extLst>
          </p:cNvPr>
          <p:cNvSpPr>
            <a:spLocks noGrp="1"/>
          </p:cNvSpPr>
          <p:nvPr>
            <p:ph type="sldNum" sz="quarter" idx="12"/>
          </p:nvPr>
        </p:nvSpPr>
        <p:spPr/>
        <p:txBody>
          <a:bodyPr/>
          <a:lstStyle/>
          <a:p>
            <a:fld id="{065113C2-BCB9-2644-938C-2292F0E9AD6D}" type="slidenum">
              <a:rPr lang="nl-BE" smtClean="0"/>
              <a:pPr/>
              <a:t>5</a:t>
            </a:fld>
            <a:endParaRPr lang="nl-BE"/>
          </a:p>
        </p:txBody>
      </p:sp>
      <p:sp>
        <p:nvSpPr>
          <p:cNvPr id="5" name="AutoShape 1"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 name="AutoShape 5"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306321"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Tekstvak 13"/>
          <p:cNvSpPr txBox="1"/>
          <p:nvPr/>
        </p:nvSpPr>
        <p:spPr>
          <a:xfrm>
            <a:off x="304800" y="358387"/>
            <a:ext cx="8364008" cy="1754326"/>
          </a:xfrm>
          <a:prstGeom prst="rect">
            <a:avLst/>
          </a:prstGeom>
          <a:noFill/>
        </p:spPr>
        <p:txBody>
          <a:bodyPr wrap="square" lIns="91440" tIns="45720" rIns="91440" bIns="45720" rtlCol="0" anchor="t">
            <a:spAutoFit/>
          </a:bodyPr>
          <a:lstStyle/>
          <a:p>
            <a:r>
              <a:rPr lang="nl-BE" dirty="0"/>
              <a:t>Naar profiel… Allemaal vrouwen met een migratie-achtergrond. Gemiddelde leeftijd bedraagt 41 jaar met de jongste 31 jaar en de oudste 51. De meerderheid van de deelnemers woont in Meise.  Andere woonplaatsen zijn Wemmel, Asse, Londerzeel, Brussel, Evere en Schaarbeek.</a:t>
            </a:r>
          </a:p>
          <a:p>
            <a:endParaRPr lang="nl-BE" dirty="0"/>
          </a:p>
          <a:p>
            <a:r>
              <a:rPr lang="nl-BE" dirty="0"/>
              <a:t>LIGO, </a:t>
            </a:r>
            <a:r>
              <a:rPr lang="nl-BE" dirty="0" err="1"/>
              <a:t>Hoplr</a:t>
            </a:r>
            <a:r>
              <a:rPr lang="nl-BE" dirty="0"/>
              <a:t>, website en facebook van de gemeente en vrienden, familie en kennissen waren samen de belangrijkste </a:t>
            </a:r>
            <a:r>
              <a:rPr lang="nl-BE" dirty="0" err="1"/>
              <a:t>toeleidingskanalen</a:t>
            </a:r>
            <a:r>
              <a:rPr lang="nl-BE" dirty="0"/>
              <a:t>. Eens de lessen gestart, vonden nog 6 extra dames de weg naar de fietslessen via mond-aan-mondreclame van deelnemers. </a:t>
            </a:r>
          </a:p>
          <a:p>
            <a:endParaRPr lang="nl-BE" dirty="0"/>
          </a:p>
        </p:txBody>
      </p:sp>
      <p:graphicFrame>
        <p:nvGraphicFramePr>
          <p:cNvPr id="10" name="Grafiek 9"/>
          <p:cNvGraphicFramePr>
            <a:graphicFrameLocks/>
          </p:cNvGraphicFramePr>
          <p:nvPr>
            <p:extLst>
              <p:ext uri="{D42A27DB-BD31-4B8C-83A1-F6EECF244321}">
                <p14:modId xmlns:p14="http://schemas.microsoft.com/office/powerpoint/2010/main" val="3589900242"/>
              </p:ext>
            </p:extLst>
          </p:nvPr>
        </p:nvGraphicFramePr>
        <p:xfrm>
          <a:off x="4488325" y="1917064"/>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Afbeelding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12" y="1957117"/>
            <a:ext cx="4222213" cy="2537819"/>
          </a:xfrm>
          <a:prstGeom prst="rect">
            <a:avLst/>
          </a:prstGeom>
          <a:noFill/>
        </p:spPr>
      </p:pic>
    </p:spTree>
    <p:extLst>
      <p:ext uri="{BB962C8B-B14F-4D97-AF65-F5344CB8AC3E}">
        <p14:creationId xmlns:p14="http://schemas.microsoft.com/office/powerpoint/2010/main" val="384469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3E05E-931C-4DAF-AE2B-49CCBD3C4B9F}"/>
              </a:ext>
            </a:extLst>
          </p:cNvPr>
          <p:cNvSpPr>
            <a:spLocks noGrp="1"/>
          </p:cNvSpPr>
          <p:nvPr>
            <p:ph type="title"/>
          </p:nvPr>
        </p:nvSpPr>
        <p:spPr/>
        <p:txBody>
          <a:bodyPr/>
          <a:lstStyle/>
          <a:p>
            <a:r>
              <a:rPr lang="nl-NL" dirty="0"/>
              <a:t>Resultaten fietslessen Meise, najaar  2022</a:t>
            </a:r>
          </a:p>
        </p:txBody>
      </p:sp>
      <p:sp>
        <p:nvSpPr>
          <p:cNvPr id="3" name="Tijdelijke aanduiding voor dianummer 2">
            <a:extLst>
              <a:ext uri="{FF2B5EF4-FFF2-40B4-BE49-F238E27FC236}">
                <a16:creationId xmlns:a16="http://schemas.microsoft.com/office/drawing/2014/main" id="{F4AC62D1-7221-439F-9F29-A295512CC5D0}"/>
              </a:ext>
            </a:extLst>
          </p:cNvPr>
          <p:cNvSpPr>
            <a:spLocks noGrp="1"/>
          </p:cNvSpPr>
          <p:nvPr>
            <p:ph type="sldNum" sz="quarter" idx="12"/>
          </p:nvPr>
        </p:nvSpPr>
        <p:spPr/>
        <p:txBody>
          <a:bodyPr/>
          <a:lstStyle/>
          <a:p>
            <a:fld id="{065113C2-BCB9-2644-938C-2292F0E9AD6D}" type="slidenum">
              <a:rPr lang="nl-BE" smtClean="0"/>
              <a:pPr/>
              <a:t>6</a:t>
            </a:fld>
            <a:endParaRPr lang="nl-BE"/>
          </a:p>
        </p:txBody>
      </p:sp>
      <p:sp>
        <p:nvSpPr>
          <p:cNvPr id="5" name="AutoShape 1"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 name="AutoShape 5"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306321"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Tekstvak 13"/>
          <p:cNvSpPr txBox="1"/>
          <p:nvPr/>
        </p:nvSpPr>
        <p:spPr>
          <a:xfrm>
            <a:off x="304800" y="348978"/>
            <a:ext cx="8364008" cy="1962076"/>
          </a:xfrm>
          <a:prstGeom prst="rect">
            <a:avLst/>
          </a:prstGeom>
          <a:noFill/>
        </p:spPr>
        <p:txBody>
          <a:bodyPr wrap="square" lIns="91440" tIns="45720" rIns="91440" bIns="45720" rtlCol="0" anchor="t">
            <a:spAutoFit/>
          </a:bodyPr>
          <a:lstStyle/>
          <a:p>
            <a:r>
              <a:rPr lang="nl-BE" b="1" dirty="0"/>
              <a:t>14 deelnemers </a:t>
            </a:r>
            <a:r>
              <a:rPr lang="nl-BE" dirty="0"/>
              <a:t>hebben minstens 1 fietsles gevolgd. Verder waren nog 3 deelnemers ingeschreven die niet  gestart zijn wegens medische redenen en onverenigbaarheid met werk. In de loop van de lessen meldden nog 2 dames zich aan die niet konden starten vanwege tekort aan vrijwilligers op zaterdag.   </a:t>
            </a:r>
          </a:p>
          <a:p>
            <a:endParaRPr lang="nl-BE" dirty="0"/>
          </a:p>
          <a:p>
            <a:r>
              <a:rPr lang="nl-BE" dirty="0"/>
              <a:t>43% van de deelnemers had nooit eerder gefietst, 57% had al een beetje fietservaring. Hun doel was om veilig op straat te leren fietsen. </a:t>
            </a:r>
          </a:p>
          <a:p>
            <a:r>
              <a:rPr lang="nl-BE" dirty="0"/>
              <a:t>Na afloop van de fietslessen kan 36% (n=5) zelfstandig fietsen in het verkeer, 36% (n=4) fietst best in het begin nog samen met een ervaren fietser op straat, 28% (n=5) heeft een extra fietslesreeks nodig. Zij hebben te weinig (2) of helemaal nog niet (3) op straat geoefend. </a:t>
            </a:r>
          </a:p>
        </p:txBody>
      </p:sp>
      <p:pic>
        <p:nvPicPr>
          <p:cNvPr id="7" name="Afbeelding 6"/>
          <p:cNvPicPr>
            <a:picLocks noChangeAspect="1"/>
          </p:cNvPicPr>
          <p:nvPr/>
        </p:nvPicPr>
        <p:blipFill>
          <a:blip r:embed="rId2"/>
          <a:stretch>
            <a:fillRect/>
          </a:stretch>
        </p:blipFill>
        <p:spPr>
          <a:xfrm>
            <a:off x="1460999" y="2457169"/>
            <a:ext cx="3684615" cy="2494867"/>
          </a:xfrm>
          <a:prstGeom prst="rect">
            <a:avLst/>
          </a:prstGeom>
        </p:spPr>
      </p:pic>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9833" y="2474624"/>
            <a:ext cx="3188795" cy="2464286"/>
          </a:xfrm>
          <a:prstGeom prst="rect">
            <a:avLst/>
          </a:prstGeom>
        </p:spPr>
      </p:pic>
    </p:spTree>
    <p:extLst>
      <p:ext uri="{BB962C8B-B14F-4D97-AF65-F5344CB8AC3E}">
        <p14:creationId xmlns:p14="http://schemas.microsoft.com/office/powerpoint/2010/main" val="378841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3E05E-931C-4DAF-AE2B-49CCBD3C4B9F}"/>
              </a:ext>
            </a:extLst>
          </p:cNvPr>
          <p:cNvSpPr>
            <a:spLocks noGrp="1"/>
          </p:cNvSpPr>
          <p:nvPr>
            <p:ph type="title"/>
          </p:nvPr>
        </p:nvSpPr>
        <p:spPr/>
        <p:txBody>
          <a:bodyPr/>
          <a:lstStyle/>
          <a:p>
            <a:r>
              <a:rPr lang="nl-NL" dirty="0"/>
              <a:t>Resultaten fietslessen </a:t>
            </a:r>
            <a:r>
              <a:rPr lang="nl-NL" dirty="0">
                <a:ea typeface="+mj-lt"/>
                <a:cs typeface="+mj-lt"/>
              </a:rPr>
              <a:t>Meise, Najaar 2022</a:t>
            </a:r>
          </a:p>
        </p:txBody>
      </p:sp>
      <p:sp>
        <p:nvSpPr>
          <p:cNvPr id="3" name="Tijdelijke aanduiding voor dianummer 2">
            <a:extLst>
              <a:ext uri="{FF2B5EF4-FFF2-40B4-BE49-F238E27FC236}">
                <a16:creationId xmlns:a16="http://schemas.microsoft.com/office/drawing/2014/main" id="{F4AC62D1-7221-439F-9F29-A295512CC5D0}"/>
              </a:ext>
            </a:extLst>
          </p:cNvPr>
          <p:cNvSpPr>
            <a:spLocks noGrp="1"/>
          </p:cNvSpPr>
          <p:nvPr>
            <p:ph type="sldNum" sz="quarter" idx="12"/>
          </p:nvPr>
        </p:nvSpPr>
        <p:spPr/>
        <p:txBody>
          <a:bodyPr/>
          <a:lstStyle/>
          <a:p>
            <a:fld id="{065113C2-BCB9-2644-938C-2292F0E9AD6D}" type="slidenum">
              <a:rPr lang="nl-BE" smtClean="0"/>
              <a:pPr/>
              <a:t>7</a:t>
            </a:fld>
            <a:endParaRPr lang="nl-BE"/>
          </a:p>
        </p:txBody>
      </p:sp>
      <p:sp>
        <p:nvSpPr>
          <p:cNvPr id="5" name="AutoShape 1"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 name="AutoShape 5" descr="data:image/png;base64,iVBORw0KGgoAAAANSUhEUgAAAbAAAADiCAYAAAAvf5JiAAAAAXNSR0IArs4c6QAAIABJREFUeF7tnQd0VMUXxr/0hBR6L9KlSrGg/hUFUcGOir0rotiwYkVFxV5RQVTsIvbee8cOKoIgHaW3kF72f36DL26WTbIJKbvJnXNyYHffm7nzzbz7zb1z39youXPn+hISEhQdHS0rhoAhYAgYAoZAuCOQlZUln893WBQE1qZNG9WrVy/cZTb5DAFDwBAwBAwB/fnnn0ZgNg8MAUPAEDAEIg8BI7DIGzOT2BAwBAwBQ0AyC8xmgSFgCBgChkBkImAWWGSOm0ltCBgChkCdR8AIrM5PAQPAEDAEDIHIRMAILDLHzaQ2BAwBQ6DOI1AmgS1evLjWgdS6dWvFxsbWun5ZhwwBQ8AQqEsIlElgixYtqnV48L6bEVitG1brkCFgCNQxBMoksIULF9Y6SCCwuLi4Wtcv65AhYAgYAnUJgTIJbMGCBWGFx6ZNm7R06VLevi5TrqioKCUnJ6tdu3bFjshq27atEViZ6NkFhoAhYAiENwJlEtj8+fPDqgdLlizRZ599ptzcXEFQJRUIDiurefPmGjJkiGJiYoou3W677YzAwmpUTRhDwBAwBMqPQJkENm/ePFfrukV/6Kab3tbohy9Wp3/bWffdE7r21WW68sqr1DKl/I1X5I7Vq1fr/fffV0ZGhgoLC0usAnKLj4/XjjvuqF69ehWzwNq3b28EVhHw7R5DwBAwBMIIgTIJbM6cOf+Km6HXLx2laS1P0xNjBis69x/dc9IFWn/azbppqEdpVd+zgoIC4db86aeftHnz5qAkBnklJSWpe/fujrwgMv/SqVMnI7CqHyprwRAwBAyBKkWgTAKbPXt2kQC56z7RWcMf0smPT1KbRdN01ZspevTOk5Qs6Zunr9JDHy5X227H6PLLhyp9ztu65ZbntcHd3VfjHh+jjlqgh8Y+o4H7NNGtz/6lE8dfqX3aNSp3B7G8ILGff/55KxKDvEgLA3n17NnT/T+wdO7ceStSK7cQdoMhYAgYAoZAjSJQJoH9+uuvxQT89cVrdd/cJmo4+2MdcMNU7d0xVXOeuUbjf+qqB24+VR/ddZxyB92iQ3vlS+qo5GRpwcsX6eLXu2vq1AG6fsAoJVz4oG49rt82dRxLjAjJmTNnFrkTyWWGtdWtWzf16NGjRJLafvvtjcC2CX272RAwBAyBmkegTAL75ZdfikmZu3G+rj1jtJbtfpEePm+oEn2rddcZI5V2wfM6o3+8Fn4zRU/N7a9xp+ykDT8+o0snfyplrNDKmN318CMH674Rt2rUE1PVruG2h7FjiRHUgTsxOzvbBWpAXlhfgW5D/06URm41PyQmgSFgCBgChkAoCJRJYD/++GNAPZv09KgztfyoiRq7T1MpfZkuGHWmFke1VfN/Azla7n26Tmj9k66+b6Eue+RW9V/2tA67fbmmTDlQE4++XSMfe6RSCAzBsMS++eYbrVq1yiXjHDx4cJnWFftiwVyLoQBm1xgChoAhYAiEBwJlEtj333+/FYE9c9ZZWn7UvbpscFOpcIOmnnWW0k+crAv2bFB07Y9PjtPHzY7XpUO3l35/RoffsVyTJx+o+4+9QyMfnaK2IVpg06ZN04oVK4rqHTRokPr27Vv0mXD5GTNmaOXKle6dLwgMV2JpZYcddjACC4/5Z1IYAoaAIVBhBMoksG+//XYrAps2erSWj7hblwxq6n7b+PN0XfPYHzrs+EOVnL1B65t1Vc8NH+nG9/N11iHdNevpqXpzw/Z68MED9MAJd+r0hyerbYPQXIgIOGXKFOXn52vgwIE6/PDDi8kDgX333XcivB4LbO+99y6TwPr162cEVuEpYzcaAoaAIRAeCJRJYF9//XWApPlaNW+ecpp2LkZC65b+oUWrs6SYBLXv0lWN4gs1b96fSs8qVNOm9bUpM0ZduzTS8j+WqeX2XZUQW/JLyP4N4iL86KOPlJmZqYMOOmirMwwhsB9++KGIwPbcc89iLy0Hg7l///5KTEwMjxEwKQwBQ8AQMAQqhECZBPbll19WqOLqugkCI9AkKyvLNbnrrruWaYHttNNORmDVNUDWjiFgCBgCVYRArSCwnJwc90Iz74BhWZV2xBQ4GoFV0Wyyag0BQ8AQqEYEyiSwL774ohrFqZ6mdt55Z7PAqgdqa8UQMAQMgSpDoEwC+/zzz6us8ZqqeJdddjECqynwrV1DwBAwBCoJgTIJrJLasWoMAUPAEDAEDIFKRcAIrFLhtMoMAUPAEDAEqgsBI7DqQtraMQQMAUPAEKhUBIzAKhVOq8wQMAQMAUOguhAwAqsupK0dQ8AQMAQMgUpFwAisUuG0ygwBQ8AQMASqCwEjsOpC2toxBAwBQ8AQqFQEjMAqFU6rzBAwBAwBQ6C6EDACqy6krR1DwBAwBAyBSkXACKxS4bTKDAFDwBAwBKoLASOw6kLa2jEEDAFDwBCoVASMwCoVTqvMEDAEDAFDoLoQMAKrLqStHUPAEDAEDIFKRcAIrFLhtMoMAUPAEDAEqgsBI7DqQtraMQQMAUPAEKhUBIzAKhVOq8wQMAQMAUOguhAwAgtAOj09XcuWLZPP5yv2S2JiorbbbjtFRUVpzZo1io+PV/369d3nulrAKisrS82aNauTEFx11VXKy8vTbbfdVun9v+WWW9w8vOaaa9S8efNKrf/OO+/UypUrq0TuShW0jlX2ww8/6K677tIpp5yi/fbbr471vmLdNQILwO2rr77Sgw8+uBWBtW/fXldffbXWr1+ve+65R23atNFZZ52lhISEiiFfC+66//77NXfuXE2cOLEW9Kb8XbjsssuUn5/vlE5llxtuuEErVqxwBNaiRYtKrR7CZRFWFcRbqYLWscq+++47p1tOPPFEDRs2rI71vmLdNQILwO2zzz7TQw89pNGjR2uPPfbYClUIbOrUqWrdurWOOOIIxcXFhYQ8qysm56mnnqp99tknpHvC/aI333xTs2fPFoq8LhYjsLo46lXXZyOw8mNrBFZOAis/xFvu+Prrr51ld9xxx+mAAw6oaDV2XxghYAQWRoNRC0QxAiv/IBqBlZPAcL3gSuzbt69zIVLYB4GgXn75ZbEvxP7YjjvuqBEjRqhBgwZiz2HWrFnuutjYWPfXr18/Z+VlZmbqxRdf1IwZM5Sbm6uOHTvq9NNPV8uWLV3d1PfGG2/o22+/1ebNm5WcnKzddttNhx12mOrVq+euwd1UUFDgLMYXXnhBOTk5Ovnkk/Xoo49ql1120fnnn1/US367+OKL1a5dO2c54TL98MMPtXz5cucOa9iwoXNf7LXXXs66/Pvvv3XJJZfo8MMPd3syWJLIdvvtt+vxxx/Xjz/+WORCpC9nnnmmzjnnHP3222/68ssvFR0drf79++ukk05ye4YU9s1ef/11ffHFF67/2dnZ7nv2GY899ljtu+++xUaFeiB/5AV3ryxZskTXXnutw6t3794ORyxCrOSYmBh16tTJ1cfeJeWjjz7S008/7dxyL730kn7++WelpKS4/vJH+8EK2OIq5d7Fixe7MTjooIP06aefuss9FyL4MU7vvPOOc/+xP9qzZ08nQ2luwL/++suNG3MkKSnJYT9nzhxt3LixmAuR61599VXXR2RiDPEC9OnTp0hs7nnttdf0zTffOFzBfNCgQa5/zEtKoAvxueeec3OAecK9f/zxh7vvkEMO0ZAhQ4q8DMwdxoxrV69e7TBmPI455hg1atTI1Y1877//vpvbzFvmgTendt11V7399tv6+OOPVVhYqIEDB7p7wZPCd4zpM888o4ULFzr8wO3II49048tcYszwZPAMPvnkkwITMEBW6qZt5hT7hkcffbSTL9g+NVhz7bx589xzx7OEPNTF80mZOXOmq5Mx5xrmyv/+9z/XFuPk/+wdeOCBeuWVV7Ro0SK3J0y/dt55Z4dRsEJ9H3zwgcOb55q52rlzZ7333nvFXIiMIdfxPf1ijoIjzyPy1PViBBYwA8pyIbL5PW7cOEdAHoE9//zz7mEYPny4evTo4R7uZ5991j24KFjuQbFxHYqEh4AHhok+ffp0p8xR+q1atXJEyAOHpUaZNGmSIzcIiX24+fPnuwf34IMP1lFHHeWuQSHz4KPUUJYQT69evRyBQUyTJ08u6iUPLgECPNyHHnqoI7+uXbtqp512cgqCBwqSuvzyy10d1Mv/2euDjKkfIuMBevjhh53S9fbAMjIyNHLkSPdgsUeIMmBVyQO4//77uz5Q6C/t0EcIG4UMNiha7klNTS02Khs2bNAVV1zhFDb/eoX2qf++++5zZPnJJ5845YLyAnP6T98uvfRSdwvKCBJCOXfv3t0RBW5QyAmFi2IIVhjP66+/3v2EzCgSlNWmTZvUtGnTIgKDNHA/0w8WE1z31FNPOVyR2yNw/zZQXldeeaVTkGAKzuADAYK3twcG5hMmTHCua8adOplzP/30kyMeFDztsS/JmOGqZv79/vvvTlbmJnMmGIExn959913XHvMAQmQxxuJl7Nix6tatm7sPJQq5oKxRzuvWrXMYd+jQwcmAcmURAYlBlpAHWEDOEA3zG7kZI0iSBQByMeYUyITFHnOCBRoLAkiQ/tx0001OPjBmvjHHkItgBxaGa9eu1bRp09wcY+4xp5j7Z5xxRlASYU7Tzt577+0ICxyRm2fa2zpgYcJc9K75/PPPHQZcA9n5P3sEfbGo4ZlhYQd2jN32228fdE4xxuDCApP20A/eItZ/D2zKlClukciYIy99YsHBosyb13WZxIzASiCwwEnBvhUr/UAC8z4zcSEhHlAKihESQznxW0kuRAiKVeqtt9661YqK1fS5557rlNHgwYOLROIhR8FhBfk/RJCH/74dCgHFy/coawoPDQoNhYDiCSy//PKLW6Hz4NOmR2AoTla9/kq4JAJjJXnhhRc6BUq56KKLHGHfeOON7jOYsOomio+C8mZRgLLwvvOXCwUFSUE048ePd6tylPUFF1zgFO6oUaOCPsNgiyVz7733ut89AqNfWIQoWSxqZAUf+hysgBcWG5YrCxcKCorFCTJ7FhiWauPGjYuRLMQKqdG/Ll26bFX9W2+95RQSffDGjnFnYYGl6hEYWGN9MAYQAWXVqlXuOvAGiwULFjiMWf37R7FhsYAdeFACLTCPwLB0WNRgNTCv6S9KmfooY8aMcYoTvLwCwUB2d9xxh+u7R2BY0d6ChUUOc7Zt27YOG8/iQgHTFgsqCn3kOeFaz6JjkUB71IccHoFB2MjjWUKQF78xJshRkXLeeedphx12cM9LsOI9CxCuR7qMD4sLdIM3ft9//73uvvvuEqMJsaogQfBg/CgQIIs6FnIegUH61A/J483xrmMRwaKQvkJqdbkYgQWMvmeB8SDzkHgFZYzrLJDA/B9Of0LgOoiJh4xVVkkERns8uCghVqtc6z2UKAYUAsrVc2sgDxMbJffAAw848ZjkrFZvvvnmreayF2DhRZxBHhQeHM+9wQOHywZ3JatqFGUggbECZFXsX0oiMIgcK9MrKE5WxJ6lxr9YkpARhEh/kI97IJZghQcWReuRFrix+ofgwYyCiwucUeQUVvmQXyCBPfHEE8WCbyBYSLGkYBRw/eeffxyJ+hf/PTDcTChnFDxj6RXGCYsW4sE6DyxggZz+xOSNjxeFiLUBMWFl4Jr2AofoG6tzLFPmgLdogtT9FxpgjXwsqCglERj4+s8zrCr6wr8shlCYfPZcstSFTCx6wBhrlPmKZciCzFvA0D7WI3u/kKRXWEQx5zwCg9DAa8CAAcVgYkzp09lnn11EYJCy/+sbtEGbWGlYTFj8/n0JNqeYd1ioWNgU3Om45/0JjH7zjOMFwMOApRRIYLg+6YtXeJZYiPlf598+Sve6665zlqi3OOD3wD0w5vxjjz3mFsD+r1JApLSBFRlsTgV9gGrpl0ZgAQNbXhcirgceJh7WJk2abDVNcNXhxiotiIM9BfYWWMlRD0oZdyEKB6XE/YG+dB5UVowUlJen9AIF8FbXPGAoNQiV+3ABUYioxJXDqp6VMS6tpUuXbkVgwUJ7SyIw6kcReCXwOvpKuxRWy1hB9JeVdjA3G9dBrPzuKRjcoiwQIGJwR0GjwCh89vbvsLICCcxT5J58EBH3lERgKAqsxMBweX8Cg6AhGSyHwPe2cAlDzBBNYGFcPHeT/z6Zfxg9Cxo+gxPkEaiYIRVcu7ijWcVzjbc/6rUHHvSDUhKBBeICsTMuEBiLGix+SCpwnuN1YM4ydhAYihdSCiQwrDncpF4JJDAWJ1hcwawKiBsC9Cww5pRnyXn1sWeFG5DFBqTCnGVR5HlFvOtwtSMjeDFePEsUyGrPPfcsIjCePaxjxpNrWCCxOAoksMBnL5il5j/unpcjkOACCczzGOD9SEtLKzZ1mAPHH3980DlVS7kqaLeMwAJgKS+BobhQCOxtQVYllbKiEHErsOLG542yRkGzLwEB4Z7x3EbB6i+NwLyH5YQTTnDExIrTsyR4YFGMWJusWFnpl+RCrEwCg+B23313R6IQA/s+KMbAhzSwr2CCxQGR4JLz9l6wRNj7oW8oXVx1KOySXIjlJTBcWmDlv5eIbP4EhjuPxYHnag5ViVAnmGOBsXfjFX8CQ3n6uxQ9Yghsgz1AFDv7Vv6BHYHXVYTAIAVciljh3t5rsD5uC4GBAa7h0t6rK43AkIe5gPfjkUceccE8LGoCg3MItMC1DkYsLDx3ZaALEUuMIBxeLGYMSnIhlpfAIEH6iluU7QGvBBIYugh9gLsRYrWyNQJGYNtIYKyKeRiwJFBg3moOQkKpeatuiI5VKW4DVl7sb7CyxuriAfJWkzy8rHbZ/MedgtWBSwUC8VbVWEncj9KnlEZgyMHqGOXIg4uf3tvrgQxQzv7uLSLoaDvQhViZBEZdkI/nPoFsPBLz3KfBHlYefFwvuFR5uMGdelgZQ/JgibuPMQA7LC9cXNtqgYEJwR/IDUHhrsVqZt8Fq8lTuOAI3lg6npWCbChS5kewdwaJyMMVCikMHTrUdRtCQ3GheL09MMYESxn3LFGdFCwJFjveqTBYoRAdyo5gE689rBrk8OZLRQiM9iBGrBmI2yNR5iH101+8BNtCYPQRrHFz4xrzLCcICfywOkoiMOYGzxFWINYXFj44Mr8DCYx9UVyaLNqwXNl/IjgClzbPmudCZLwJfOF5pW8EWTCXttUCY45gbbJ/itsUC4/FK6SLnvCeNQiT8cd9CtF5UYeQPPOaPbS6XozAtpHAuB1lysPHQ407hweNBwoCY0VM4SFEsaFUIBPcAmxyQ2r41nHVoHTZD8GH722AE3RBxBJuFSYskx9FDTESOVcWgfE7FgfuCB5sHhxvjwHrB2WEcmPzGkWEO4s9gaokMNw8KDrPZcb+AsoK1xd9KsnCgLhRMlgD4OW/AU4wAS4h3K1Yq154NMppWwkM+XAPslgBdwgMrFCq7OF4BOZF0UHCyME8AE/GF+sl2JFQYM8cYD/GW+xAeCgr+usRGO1BPIwNkW0oapQYihfXHKt5rA/GGlJkHoIDbWN589kLdqkogeEux9KFKLyAFOYiyp0AFmTeFgKjL7gpmeMQGIs6nhvGm/03SLIkAmNe8PwQmQhuv/76q7OemO+BLlfqZ7HBuGKFMZ48d8xBXJUegbFAYlHANcwjxojxgvj8gzjKa4FxPfIxDiy22MtjXL39YP/FohexyzUs1pARORjXwD3ZukhmRmABo87EYh8BX32wDVIUCSslFALWlFdQXrxn5G0I814H/nf/DW8UAKtoJh+RcLjReDjZ9EbJsJImIIEQXf89LzaOcS/wgLKaRNFBcp5ChDwhIyKhSire/hAb4f6uOlZ5+PpRhihklCFBDoRKs9Lne97BIqotcHOdkGKi27z3zFAMKHNckigPr1A/igDrgRU7VhLK1XsNAeUABrhLceOUFM5OfVwHFmDkhTJ77aC4CZhAkUPIWCJg4+0VsiKH6DyL1bsPNx599yK9gmEIEWEd8C+KFCXGw0O//KMg+cw8YFwpkDQ4etGLwepmTjHnsJAZG+YGZEnwAC4uj9BRzOzdgDl9hEggM97V8i9EPoIR8wyrHcXH+HkreBZFjKuHP65H7gnEhSAhFk2B85w5DLEwRxlH9iUhbAqBEMxX3gf0XocAMyxYxtV/zLBgWQBwrVfAgnkFtiy4mOM8h9wLEaG8IWksF3/LimcDlzvPIYtE5MGiLcmi53oiQFloIidWPfjTBs+At+hkvvE914AzVhjPvhfVG+zZAxssaO91ipKeSTwgWPJY0hAvzz5BG2xHYHVReDbY2wNXrG0IDN3C3GYRXNeLEVhdnwHV3H/co7h1IFL/SEUvCAJ3J8RuxRAwBAyBshAwAisLIfu9UhHAVYPLjFUk+z7sfWG54f7zwsZtZVmpkFtlhkCtRcAIrNYObXh2DHcJbj7PTYTbFFcUrjBceP4u1/DsgUllCBgC4YKAEVi4jITJYQgYAoaAIVAuBIzAygWXXWwIGAKGgCEQLggYgYXLSJgchoAhYAgYAuVCwAisXHDZxYaAIWAIGALhgoARWLiMhMlhCBgChoAhUC4EjMDKBZddbAgYAoaAIRAuCBiBhctImBxhiQAnh5C6gtM3/NN3VERYjizilAZOgeC0CE5U4T246iqc9sKJLbyDF0mFdwfBvqJ5viKpryZr+RAwAisfXnZ1HUOAg185Z49UHpzovy2F453I1kvhiCCO4OJgVv44RqiqyYxzBjnqzMsNty19qc57SRvCH2NgxRDwR8AIzOZDMQSwDjhUldMwSsrNVV7IONOOMxd5iTnSVv/eEVecq1dSss1Q8YAIOc+O/HEUziokJxbn/3EOYbDDfoPVDY6cuUjhxe/AXHElyRN4iG+octf0dZysz+LBCKymRyL82jcCC78xqVGJOKiVg0g5YJUDgyuj4LYiDYqX56wy6qyuOiqTwDixncNvyVlGgdg9tx6n6wdLtxKsnxCedxI/xFdWHjWvDiOw6po11k51IWAEVl1Ih1k7pMFAEbJ6J08UJ5uz10PiTU7p5jR6TlDHCsMaI40EJ6RzIjoWAO4u9oX8rTRO7ea0bPYqsOJwk5Eugn0f8jNh3XGKOBmKg2UN5mRwSmBGXtxekB/HTUGG/J+6kAOlT3teUkLu5yR49q5oAzmQGXk5GT4wi2/gsHA6Omcycto7J7nTDif5B1pgXAcetMMJ5rQfLCM39XPWI9hyqj/XcGQWdUNaWKa05Z9pmb0y+kzbkBynyLds2dL1lb6wJ8TJ/RSsQgiM+zmdnd/Bm/HiM6fJe8RYEoGBEXOBglzg5O/OJO0IqYHAm9+ZD/QZORkz2uczMvOvl2oFGZAFmZgXzBWszMAMycxF8GReeO1zxJhXAi0wZAF7MOGkfv92aB/5QyX1MHssTZxyImAEVk7AasPlzz//vMsZhWJk/wVFRzJOiIt0MigsiAdlQioQMk2jMNnDQRnyxzVsrHOf5/oixxJKDeWDwoYcSU1BDicUDr+hdFAypCAhzYd/Ia2Jl5XWXwGxd4PSgkjIN0X+NZQgcnh5uUjV4uXToh6yM5PShRQ2KFBkghhJrVJSvjHycJHvav78+Y5USMUBAfCQ+BOYdx3WE4QIiaHwydwbLG0KhHr33Xc7YkRm2qfvyIwLkfqwpLzFAKlVSONBAUMIkOzV5KkC14kTJzo8KRAiMnC6P/+ShZpr+D/9Jg3Jaaed5q4NJDD6CJ6ff/65k58FB31hP46cVHwHwUK8jDfzhN/BYvjw4W4hccUVV7gFBAsL+snYko6HQjoWUoGAI21RyOhMahcK95BShfnBNRAkfSXpKokmPeL1JzBInXQ8EB7zjflEe6SDoc+4ZRln8q/5k2BteG6tD1sjYARWx2YFuZlwZZFZmPxhKAzyQ5HahAcfYiPfmZfQEnggHq5B6aIQUXTkvCJ3EdeR94hCJl2sMNxkBCh4q24U4bhx45zSpe6SCsTBPhHJAskpRmEFT1ZqlCaK7JVXXnFKG3lRUBAuCu3II490OdwoKPEvvvjCXYeFQm4wLEByKiEXZBCskNuJQ4ZRnuTkIn/Yyy+/7Kw4fwKDCCAv6sLaQJmSERolj6u0JIIMdCEiA65AlLJHYOSIYo+M/R7koEBmzzzzjOs/eci43t+F6BEfASd8j/Jm4QF2jKdXTyCB0RZkSN/ADguInFqQGolOWQDgToaE6BeWOgsDrC4yFZNTjDGHNMCYucBCg9xWYMlCgzlGvjAKyV1xUSMjcw1rn8UGY80f1ia540jiCB7efqlHYH379nU4Q+pY8l5UKGSLVevlLWOO4EEwAqv9ys0IrPaPcbEeegQGEXmJKP0vCEZgwSBCibEC9s8eizLDIiKTrX/IMyvtUAiM66iTQgZkFBCZpLEYUf69evUKOlooOAgHBeoRGJYXZMgKnYIlQUZsFBsRbcEKlgpuyrFjxxb9jJInf5lHYARP0E8UM216hWSXyEkb1BGshEJgWJuMETh4GGLpgAcKm/rLIjD2L72Ei/5yBBIYGX1JEMn3nssQS4k9OsiLhJcQGBhAGCRy9C8egSEXv3tWMxblVVdd5ZJKYvF6QSYQLFY01htkA64sBGjfIxvax6rHkvXG0yMwiBR3I+SKtQ3hUpiDLMiwgK3ULQSMwOrWeLveomixNHDb4M7BZcS+AaUkAkMpsXr+7bffnALFKmO1HUhgKELSv/uXUAkMyw6rDksJBcheCytu2mHVjoLE2sHlheXludFQ+IEEhrK89957i8kRSHT+P3oEF7jXFRjE4eHDnpd/RmAvHB7y6969e4UIjJvoJ/3FevT2irBM6CvECC4lERjf47bjoeZagnD69OnjXMGUQAKDqKg38P022mdOkFwUXCA6rsMCYr5giTN3PAKDbLzszrSDJT1hwgRHMP7WKOREPVjLkNgFF1zgrFYsO/+C5YiF7dXJuNEm1j1u1MDgIl5NIKs0ixWIG9kZH4/g6uAjXme6bARWZ4YC/mE/AAAgAElEQVS6eEdRBhABbhxWyKyUcf0EIzAUD3s4pLJHgfXu3dvtdzz66KOVSmBIyGr/rrvucm4v9kKwOEhDjxKDCLEIvv/+e7fi9tKuY51sK4GhdLESQyUwXFaBlhaEg2XgEUbg1CrLAvMIjKAEXJ+BASfsWVJ/SQTG/VjA8+bNcy5eFhtYUp5FGYzA2HdiPzKwsAeKK5gCUVEXcwOLCXJh4cJiAmu0JALDAvPcev71Q5gQNAQGyWAxBhaIz7OeGXuSn5LNm3nHnPAP9MENjly4LFlksW+Jy7Oq36uro6ojrLptBBZWw1H9whDRxqqffSf+IDX2Jfz3wLAuUDJswLN69lbZKPxQLTDceQQxlLYH5vUeywAFuueee7oNeva4UGas1gka6NGjhyNcCpYgyn5bCYy6Tj75ZEfOEA0Fi/Dbb78t2ieiHe/FZgiWfaDylLIIDMIiWzXRfLgQAy0Try2CMyBt+u4f/BEoC3tJzz33nKsLzAIJDHceCxn23EJR9ixksIgZR6xs8AlGYFhw3h4W+5clvR5AAAv7i7Rf2n6V50LEhUkfIHGwDLZQwCVK27h4WeRYqd0IGIHV7vHdqndswvOHpYFLztvj8RQygQsoiX333VennnqqUzCshnEn4UJitY7FhtuGFXkoBIaiRfF5yt8L7khNTQ2KPhv506dPd6TFPpBnQWBdoIwJWmAVjtIjYo9Ai8ogMCIQyRZN1OWQIUOcpYccEIpnmdEXCJ99KVxcWDgU3JhgSUALllKwUhaB0S8wxY2KpQu2FCwyojMhdQiWggyMDcoaHCA/XK8odSwkCoEU7M1Biij9QALjehYr9I2FiUdiuONwPeImpP8DBgxwblGIkzoI2qBdrLdgBIbLk3rZh+QFZM/lx/jRP4I6iFz1AoGw0nApekT34YcfumAhD0f/KESiDQkGIRCHOckCAwuRPjAv+YzLk0CWHXfcsY493XWvu0ZgdWzMcZUReYbbBQLBqoEkCOhgzwklg/sFpY2CYk+B1SxRfChRT8mxx4Ara9iwYe6PArmghAL3wPiNSDr23rDmULKQkve+UOAQsN/G71xL216UI+SBQsVNhNKGCFGyKC4i1rxNf5QnlmWwPTAv+jLYsKMIcV96p4aAD0SGJUP0n3eUFFYLeEAgXIMbDKXOe12Expd0ggmBDrjlsEq8EiyMnlcWcO1CBCwyqJvwdAiN/R3KBx984LAAI9rDMsXF+9JLL7lrGTssJKxYL2gl8CgpCOnZZ591xAuGjAvjz94eCwQsQC8K0XtdAMyxPBlzL4w+0IWIfNTDvSxamDOME99BSvQfNx+fIdlZs2Y5mbmG+Uhb/tGcgUdJITOvfIAH9TDeWIfMCfCAbJnPob4YXsdUQK3qrhFYrRrO0DrDRjrKB0JAWaGo/K0hfvMIjOAOyIr3f9hcR0GgGFhBUw/K04uWQ7FTUOSBBSuC/QvvvbM2bdqU6DbyjkpizytwT4nvcGGh1FGm7KdQJ//39kxoB+UcSJAEZNAXL2AlGFqQp/fSLuRBP4m4xAr1D3ZA+YIR/fJewKXukqxK2qIelCx990pJLzKDNXtMkBj3UK//UVOMHRF5jAtjSJ3IwX3IBnl5Lw5DDpRgh/mi+L22uAeyod+MKZiy0AFv2qF+6vRw9l5khpS8/TJ/TL17GR8KBIUVGRjYQf2MF+3TF9oHSy+IJfAwX+ojGhRMWHQxDoyb96I141TSPmRoT4hdFSkIGIFFykiZnIaAIWAIGALFEDACswlhCBgChoAhEJEIGIFF5LCZ0IaAIWAIGAJGYDYHDAFDwBAwBCISASOwiBw2E9oQMAQMAUPACMzmgCFgCBgChkBEImAEFpHDZkIbAoaAIWAIGIHZHDAEDAFDwBCISASMwCJy2ExoQ8AQMAQMASMwmwOGgCFgCBgCEYmAEVhEDpsJbQgYAoaAIWAEZnPAEDAEDAFDICIRMAKLyGEzoQ0BQ8AQMASMwGwOGAKGgCFgCEQkAkZgETlsJrQhYAgYAoaAEZjNAUPAEDAEDIGIRMAILCKHzYQ2BAwBQ8AQMAKzOWAIGAKGgCEQkQgYgUXksJnQhoAhYAgYAkZgNgcMAUPAEDAEIhIBI7CIHDYT2hAwBAwBQ8AIzOaAIWAIGAKGQEQiYAQWkcNmQhsChoAhYAgYgdkcMAQMAUPAEIhIBIzAInLYTGhDwBAwBAwBIzCbA4aAIWAIGAIRiYARWEQOmwltCBgChoAhYARmc8AQMAQMAUMgIhEwAovIYTOhDQFDwBAwBIzAbA6UikDB+uUqWL1QhWuXypefLV/2Zik/RzOTdtJfid2UkhCjuJgopSbGKiUxRu0aJahJSryhaggYAoZAlSNgBFblEId/A77CAhVuWiVfxnoVrFmk/CW/KH/prypY/ZdUkB+0Ay81OEGfpQ0N+ltiXLRaNYhXu0aJ6tq8niO1BvVilZYUq+ioqPAHxCQ0BAyBiEDACCwihqlqhCzMWKfcX99T3pxPVbBuuQoz10u5WSE1VhqBBVaQFBftCKxJSpz6tk3VHl3qKzkhJqR27CJDwBAwBEpCwAisjs2NwvTVKlg5X9nfPa+8OZ9VuPflIbDARmKjo7RrxzQN7NpALevHq2FyXIXlsBsNAUOg7iJgBFZHxr5gzWJlf/208hb+oMJ1SyVf4Tb1fFsIzGs4Okpqlhqvftul6IBejY3ItmlE7GZDoO4hYARWy8e8YO1S5f78urK/nSZfbmal9bYyCMxfmNTEGA3p3kj/65ym5mnxirK9skobK6vIEKitCBiB1dKRLczYoKxPJil3zmfybVpV6b2sbALzBGyUHKtdO9bXoX2b2D5ZpY+aVWgI1C4EjMBq13jKl5vloggz37nDhb9XVakqAvPkbd84Ucfv2lydmiYpPja6qrph9RoChkAEI2AEFsGDFyg672htfuVa5f35RYnh75XV3aomMOSMj4lS/+1SddoeLVUv3qIWK2vsrB5DoLYgYARWG0bS51PuvK+U8dLV8mVtqpYeVQeBeR1pmhKnM/dqpW4t6tneWLWMrjViCEQGAkZgkTFOJUrpy8tW5vv3KPeXt+XL2VxtvalOAqNTBHns16ORDurTWHEx5lKstoG2hgyBMEbACCyMB6cs0QozNyjzrVvdy8jVXaqbwOgfZ3js1bWBjh3Q3AI8qnvArT1DIAwRMAILw0EJRSQCNDa/cIUKVsyT5Avllkq9piYIzCOx7q2SdfberdWwXmyl9skqMwQMgchCwAgsssbLSVuwbpk2P3NBlUYZlgVLTRGYJ1fPVskaObCVO57KiiFgCNRNBIzAImzcC1YtUPqzF245TaMGS00TGF1v2yhBF+zTRi3qJ9QgEta0IWAI1BQCRmA1hXwF2uXE+M3PX+7e86rpEg4EBgZYYucNbq2URHMn1vScsPYNgepGwAisuhGvYHscwpv+1PkqWDG3gjVU7m3hQmD0qkfLZJ23T2uXk8xK+CKQlZWljRs3hq+AJllYIdCgQQMlJiaWKpMRWFgNWXBhfAV5ynj9JnemYbiUcCIwMBm0fQOd8r+WiuGEYCthicDmzZu1Zs2asJTNhAo/BJo1a6Z69eoZgYXf0JRDIp9PGe/eqZwZ06XCgnLcWLWXhhuBwVvD+zfV8H5Nq7bjVnuFETACqzB0dfJGI7BaMOy5v72vzS9eLRUGz4xcU10MNwIDBzJBXzikjXq2TqkpWKzdUhBIT0/X6tWrDaM6gEBhYaFYsIRaoqOjlZycXOyknebNm7vvSivmQgwV4Rq4jvQnGycdp8K1S2qg9dKbDEcCQ+I2DRN07cEdlBRvp3WE26TZtGmTEVi4DUoVyZORkaF33nlH+fllL7xjYmLcXteQIUOUlJRUJFGLFi2MwKpofKq8Wo6I2vz8WOXN/aLK26pIA+FKYPRllw5pOnvvVnbkVEUGtgrvgcBWrlxZ1MLv7z6i65/5UE067qjRwwapXuee6tjkPwX2nyi5Wjbzd8V27K0WqTURqJOjRd/NVFzXPmrdwF7ZCGWKQGAvvfSSsrOzhTVWUiHvX1xcnFq1aqXBgwcrPj6+6NKWLVsqJaV0b4pZYKGMRg1ck/PLm8p45bptzpxcVaKHM4HFxURpzJC26tPWXIlVNf4VqZcIxBUrVvx76xqNGz1Wx94wUd0bp+vufQ7XqnOn6ubh2wepeqX7vfEtb+qknRtWpOltvGexru22v5pOek/nDtpuG+uqG7cXFBTo559/1m+//aa8vDz5fMFPC4qNjRWW1oABA9SoUaNiLkRILTU1tVTAjMDCcD758nK06ZFTVfDPnDCUbotI4UxgyNe1eZIuH7ad5RILoxm0YcMG/fPPP06iNfOn65Ixb+n4y0arQ+fOSli9TDHte6pV/TgVZG3Ur3PmKS8/QR126K7E9N910+GjlDJygvbr1kG9dmisP377UwWFPim5jfr1aCnssmXzZ+mf9Tlq0LyTOrdrpPSVi7S8sJlSM+brn/WxSkiJVueu26tezJZI1UXz56hZhxZa/NM8bdmtSVKn/j3UKCZPi76fpcR2bbV0yVI1btVW0X8vVXL3fmqakqF5f65VWsFaLdkspbTbQd2b/2uVZW/Q979ytJuc5RCT3ERd29XdoKLc3Fz9+uuvmjt3rniFIpDEsLyaNm3qyKtx48ZbzdQ2bdoYgYXR8xuyKJkfTFT2F4+FfH1NXBjuBAYmZHUesVOzmoDH2gyCwPr167V8+fIiArvsord17CVnq0Pnxnrz1DNU79qXdebujfXmvZfph2b7a3f9qSfnN9VtZ3fRA0eOVvIZN2jf7Tsoa/40vbhxD524Y5J+f/0LDb7hIiV9cqfGvy8de9hAvf3yizrj+pu08oWbdMmzs3X6ueerZ7OG+uylSdruzNs0oiNuyt916cjHdcX9h+rndxOU1kpaM/tLPf5Zqu6eOkyP9B6quQecojFHDlTjVgl6eujx6vXMlzp8h1k6cY9r1Pu82zUoeabOn7REzzw/Xh2Tpdfuu0gfJB+rk3fI0Df3XaHZPS7V5CsOr9NzIScnR7Nnz9Yff/zhLDHcibgN2fciSGPHHXfcyvLyAGvXrp3S0tLMAoukGZS/Yp42TTlJys8Ja7EjgcCSE2I07qD2at3Q9i3CYTKtW7dOS5d6R6D9oMtOmKbLHrpVTZLXaeIBxyjxmhc0csc5unjkq7py0i1qHL1MVx16kgbc/4IWX3CMGt3wko7fsaGev/lize13nq4Y2t5ZXipYovF7HaXuD3ygEX1S9fHky/Rlp2u0/6p7NDnnSD12WnfX/Zkv366bFw/U0xcOUOZ7l+umvw7UhNF7SpnrNGvOQhWsnq3zrvlI9783QW8POkC9n/pMh/WuL2mJbuh7yL+ff9WFo7/S3Q+OLf591yU696qXdf8d126B+ssbNPqr3npw7GHhAH2NyoAlBonh7oPQiDhs0qSJdt55Z0deJZX27durfn3wL7mYC7FGh3brxjPfv0/ZXz4eZlJtLU4kEBiOohE7NdUhfeuuGyecJtLatWu1ePHif0X6QWNPmq5LJ93sCOz+g45X4tXTdUbyyxp03vPq0Lm9YqPztPzX2Tr6/me06dqz1ej6F3Tcjg20/NvpOuqqadq+UzPF7j5KU4ZF6YAjRiu54w5qmCilr1qs+kdN1ml6Vg/lHKFHT+3m2sxd+JmGnPmaJr9ylb4++TA1vuEDDe+xUBNOuFM68jTtl7RAY677SPe+c5Pe3edg9Xz8Ex3WGwtgqW7a8bB/P/+qi8/9Wnfef2nx7xu8qYsfStedN47a0r+vbtK5X/fU/ZcagTnsc3P1/fffOxcygRp77LGHGjZsWGqC2o4dO4rTOIzAwukpLkUWX06mNt43XBwbFe4lEggMDDmt/tYjOikhzsLqa3pOcQrHokWL/hXjR11xynRd/MAER2APHHKiEq+aptM7f6+LrvpK4+65Xg0SvVNVVrnfG103Xcf2/0+hLZ0xTSPHvKrrp0/QiyedrEEPf6oDuvwXpfj9tAmaknO4Hj5lC4FJa/X0CScofegpeuONTXp0+ki1nHGXRr3bUhOvOVbxK77XoGOm6M7Xr9e7+x6qno99pEN7bSGwCTsf/u/n33TJ+V/rjvsuKf59s490yd0rdMfNZ29p6usJOv/rnrrvkkNrGvZqaR/XMJGHXoGc2N/yLzNnztTChQvd6Rr77rtvmdnVO3Xq5EjOCKxahnDbG4mEvS+vl5FCYMh7BCd09DcrbNtn6LbVwEvMCxYs+LeSn3TVac/rook3qXHyOk0afpISL39Wpw6I00NjL1OzU2/W8G71te6b17Wy1zCtnHikfuh1iy4+pLt+mvGJeu80SAVLv9RRp7yq296doJyHz9b0mGN0w9n7Km/ZXH0f10H1Pr1LD+cO10Mn/RfZmDNnqk664F3tcdNDOm+nhtLCZ3XmvX/r3tsv1pKPpmjk+O9079s36v2hw9X9kfd1iCOwZbp11yP//fy7xo75Rrfec1HA99I1Z1ypYx65Xz0zF+qOM8/Tsv5n6p6LDtk20CLk7lmzZmnq1Klun4vowTPPPLMYgRHAwTVLlixx73oNGjTI7YOVVrp06VKqi5F7zYUYJhOkYOMKbZx4hJSbFSYSlS5GJBFY/aRY3Xx4R6Ul1cQ7RBExnNUi5KpVq/TXX3/929Y8PXrbpxpx/mlKS0zX69fcovjjrtTQ7mnKXvG7brhzijZk5ktth+nmyw9SmubpznPu0QLtqgP2z9K7781Uoerr0LHXar92W/Y4X58yTu/NXCvV76Kx156rrK9f0Ft5/9NF+7Xz698aTbnzaQ0991y1S9gyHz6Zdqde/HKBunTprUWLMnXOjSfrh7HjtN0lt2n3DpwEsVrTzrnu38+LNOWB2TrznBEB3ydr9a9v6brJb0tqp9EnSI9/v4NuP39YtWBb040QNv/iiy+6iMMzzjjDkZh/gcCISGQPFALba6+9yiSw7bff3gispgc21PZzZr2rjJeuDtv3vgL7URMEtvGX15S7eqGSO++ueh12cSJlr5ir7KW/qMHOR5cIdWx0lMbs20Z925b+TkmoY2XXVQwBXmKeP39+xW6OgLu++X6Gdtt5wBZiO/kM6axJOna34oo8ArpRYREzMzPFHwEagQUCw4VIIA9RiAMHDiyTwLp16xY0vN6/brPAKjxclXsj5x3mzmL1FhmlNALzFRZq408vKW/9chVmb1Jiq55K3eFARcXGK2PuZ8pc+J2iYhOUn75SzYZepph6xf3chTkZ2vjzK8pP33JyeVLbPopr1FYbvpuuJkPO0+p3blPToZcqKiZe6754RA0GHKvYlK0fGn8k9+3RUCfv3jIywK2lUkJg8+ZteU+qNpa3n7hd7/yw5di3DkeM00V7m9vaG2cIDPJinwzXIadsEI1YWunevbsRWCQ8KBwbteGOofJlbYoEcZ2MZRFYweY1ik1rprwNy7XqnVvVeO/Rim/SQWs+vk9N9jlf0bEJSv/9Pfnyc5TWp/g+wbovpyq+WWeldB1YhEfmoh+UteRnNR44UivfulGN9jhdmQtmuDaSO+1eJm4N6sXqnmO6CGvMSs0gAIGxYrZiCISCQI8ePYzAQgGqpq/J+fFVZbw2vqbFKFf7oboQ89NXaeWbNzoCS2jWSWs+mqi0vocoOiFFG757Tsld/qd67XcuarswL1srXrlaDXY5RjFJW15iTGjeVXmbVmrd5w8rtfcwbZ79oVK6DVLG/K/UdN8LQ5b73MGttWvH0t8rCbkyu7DcCEBg7JFYMQRCQQACC+aO9L/XXIihIFnF12x69AzlL/6pilup3OpDJbDNcz7R5rmfqtkBVyg6LlH5m9dq7aeTVJizWYmteqjBgOMUFf1fcEXu2iVa88Hdqr/j4YpNa66MPz9XdGKq2+PCmsO9GBWXpPRf31HaDgdq48+vKiomVg12ObaI8ErqKWcjXrq//4Z+5WJitZWOAO8CsUdixRAIBQFSqXDcVGnFCCwUJKvwGt752nDvcCk3sh7sUAgMMtrw3TQ12vM0xaY0FZml1346WQktuimpXV+3f5XUrp9Sew0tQph71n7ygNvjYl8r+5/ZWv/N02p+4FWKTkh2dWz44QUlte2rrMU/Kqn9Tsrb8Lf7LbnjrqWOFG7EWw7vpJTE0sN3q3C4rWpDwBCoRASMwCoRzIpUlTv/a21+ZoxUUHbenIrUX1X3lEVgOav+0rqvpqrhbicpscWW93By1y3Rpl/eUJPB57jPBZnrte7rJ9R0yJgiMbe4EK9SkyEXKL5RO7fvtfHHl9T80OsVFR2j9D8+Un76ajXY8Qit+eRB1e93mAqz013dab0PKLW7JLwcO6ydujQrPU15VWFm9RoChkDlImAEVrl4lru27G+eVeY7d5T7vpq+oTQCK8zP0aq3b1Zi615KarODE5VIw+ikNK358F5HOpTNcz9TXKM2Su2xv9Z/84RiUpqofp+DtfHHl1WYn62kdv2V8ednzkojbJ59MFyHjf53irs/ffYHkqLEPhsWGS7J0grhGyMHttLArqUfT1PT2Fr7hoAhEBoCRmCh4VRlV2W8eYtyvnu+yuqvqopLj0IsUO5q74XVLRJAYLGpTd0eWEHG2i1fRkUrvkl7ySe3L5bSc18ltugmX0G+ctctlgoL3P5XXP0t4e8FmRvkKyxQbMqW1Au4E3PXLpaiopy1FhVTur+ce4b1aqTjd21RVbBYvYaAIVCNCBiBVSPYwZpKf/Ic5c3/poalKH/zZbkQy1Nj/uY1zrJquNuJ5bmtQtf2b5cScDJDhaqxmwwBQyAMEDACq+FB2HDXQSrc8HcNS1H+5iuTwArc+28+xSRVfYh7i/rxumNE5/J32O4wBAyBsEPACKwGh8SXm6X1N+7hlHeklcoksOrsOy8yP3pKN8XYC83VCXultHXRRRfppptucqnq33nnHd1www1B6/36669L/b1ShKmESq655poS+7At1b/99tv6+OOPdccdZe+tk2ASLD/66CP1799fM2bM0Kmnnur+HwnFCKwGRyn/7znaNPm4GpSg4k1HKoHRYw72bdsoseKdtztrBAHOUezQoYNTskZg/w0B2Y7ffPNNXXopOcok8q5t2LBBpCMpq2RlZenmm2/WMcccI14c5qivFi1aKDU1+LmhXP/444/r7LP/TRtTVgNV/LsRWBUDXFr1ufO+0eantoSUR1qJZAK7fFg79WqdEmmQ11p5T3hkdtC+7dmlvkbt1broN3JJkWben8A43QOlyvfe2Xr+Fljg75yGT1ZgCmTIyegk2STJ4vr16933KPJghfZpKyEhoRg5BPue76hz48aNJdaJBXbBBReIU/qRHcLxXtz9+++/HQlx8G2bNm2KCCXwe3Jrvf766+4PAmvevLmri3MHqQ8Lixxs2dnZW8mNYGRKfuSRR3TQQQepV69e7qxCTr/wCIw8X/SBOtu2besOY+Z6CCwtLc3JxsvpXp43PvM9p9OTOof0KmAM1hSuAxf6VhrWoU52I7BQkaqC67J/fFWZEXaElAdDJBPYeYPbaEDHLcdUWal5BEIlMBT+lVdeWeRCPP3003XPPffokEMO0d57770VgQX+zmnoKOCePXs6lxmkd+ihh+riiy92inj//ffXpEmTdPzxx2vXXYu/FP/88887pdynTx99++23SklJ0VFHHaWSvkdWDrA97rjj3PX8H3n8C+TVunVrRx7UQ5LH//3vf65/r7zyirOKIFtkveSSS4J+f+GFF25FYOTdeuutt5wLcdq0aY4wOBj3s88+c30+8MADi8QIJLCJEydq+PDhzoX43Xff6f3339fhhx+uTZs2uYUDOPsTGNbak08+qdjYWO2000764IMPHCk//fTTLh8YpPfGG2+oX79+2m+//XT55Zc77KiT70mZcthhFc9abQRWg89v1qcPK+vjSTUoQcWbjmQCO3n3Ftq3R6OKd97urFQEKkJgL7/8srMUhgwZ4hSnf8ECK+l3zmKEiFDc5KY6//zzdd111zlixFKYPn26s0JOO+20oiqxkMaMGeOSNDZr1syR4HPPPefIM9j3zz77rCAwkjYOHjzYJXK85ZZb9MQTTxQ7Gsl/DwzX3UsvveSsqPvuu88pfizB/Px8lyjyzjvvDPo9MkA0U6ZMccRC+eSTTxyBQcxjx451+bnAas6cOfr0009dPV7Berrxxhs1cuRIZyUhEwSGNXbXXXc5guHPcx3ibgQvb38N+R566CFnsQ0dOtThg9U2btw4VyfWGIT822+/OVcl9UPqECqy4AqeMGFCmalVSppwRmCV+iiWr7KMt25TzoznyndTmFwdyQR29E7NdHDf0tOvhAnMdUKMihIY7rYjjjiiRAIL/P29995z1tCIESMcgUFEWDbXX399EYGh+HEzQmxeIYswloNHYN73WBLBvod4/AkM4hg/frywbho33vIOI8WfwCBNSOGqq65y/3bu3LmYK7Nr165Bv6etkghs9OjRjmw8AqNNMCHTcVkERr233nqrdthhB0dgXsGC8ycwvsddCZYsGpBzjz32cPd6BMY1iYmJ6tixYzECw6JjwQA2YFmRYgRWEdQq6Z5IJrDv0gbpm9TByo6rr/VKVWZh2S8RVxJs21zNAb0b67gBzbe5HqugchCoCIGxcsfFhqLEOsFd5RVvDyzw98mTJ6t3797OTYeyRfmFQmC4z7C0Ro0apQEDBrg9HwIl6tevH/R7rKdQCAzyo04snw8//NDJc9ZZZ+nRRx91RIMrk9xZ7OOxtxXse/JqkekYS+zBBx90+1yeBXb11Vfrsssuc3XiEty8ebPS09NdLq6yCAziwp0K4eIqZS8OORo0aOAsNmT39rr4ngzMWFmQNJbf3XffLdybEBr4gRnuRn8LzAiscp6fGqslkl2IgOaLTSwisI1pnfRP/V6akd9Z/+SHd+bjo3dupoP7mAVWYxM/oOGKEhhh9ChrXFFYLuz1UNa0PiEAABIVSURBVPyDOPx/R8ESQQfZ4eoiaCMUAqNOgjJw5dEGpHLiiSc6N19J34dCYLwS0KhRI61Zs0YEZ0AMEAbkCBGwb8be0m677eZcpSV9DzFhFWHlHHvssS4oxNsDw2XKfhRyU9cpp5wSEoFBeKtXr9YDDzzgMOXePffc01lX1Pf7779rr732cm7DF1980ZEvwR58N2zYMBEZiXUFoXIvoflGYOHyxFWSHFlfPKasDyZWUm3hUk2U8ht10OKUnvo2v6tWRzdRZmya1vpSlOcLj1PgbQ8sXOaKyVEVCBB48fnnnztCrO3FXIg1OMK1k8D+A5TXswvjU5QFgUU1UHqjHlqQ2E1f5XVSVg26HC2xZQ1Oemu6ShHgfTAIDAtx553/SxRbpY3WYOVGYDUIfs4vbynj5WtqUIKaadqnKGU166UFST30XV4HbYxtrE3RaVpXWE/8VtXligO2U89WyVXdjNVvCBgCVYyAEVgVA1xa9fkr52nTA0fXoARh0HRUtPIT0pQOgUU31Pqm/TQ7rrtm5rSoMpfjDYd1UIcmSWHQeRPBEDAEtgUBI7BtQW8b7yUdyPrxu0m+wm2sqfbd7ktI04YmvTUrpptm5rVRTnwDbYxK06ZCNuorbqVxBOLDJ3dTQmx07QPNemQI1DEEjMBqeMDX3zFUvk2raliK8G7eFx2r3IQG2hCVpo1JrbW6YW/9oG76K7f8LyM3T4vXnUfZafThPeImnSEQGgJGYKHhVGVXbXz4FBUsnVVl9dfmigtSmmllwz76WV00v7CVC+kn2jHbV/I7aX3bpuiS/dvVZlisb4ZAnUHACKyGh3rzq+OV+9OrNSLF80sS9NuGWO3eJE9DW+U6Geanx+i1ZQm6uHtmjchU0UYL45Icga3zpSi9fmctTd1BPxR20oq84sEaB/ZurGPtJeaKwmz3GQJhhYARWA0PR/Y3zyrzndLz9qzIitaD8/4LOliZHa3eDfJ1btcsbcyL0vdr4vTEwkQ9tTuJIYOXzHzp1tnJWpsTpft33qyFm6M1blaKHtw5XSNnpOq+ndLVLNGn22fX0wkdstUyqRbsy0VFKbdhBy1J3UEz8jprdUwTHTCwj3bd3k7hqOFpb80bApWCgBFYpcBY8Ury5n2t9GfGSIX5IVcy5scUHdomR4Oa5+n+P5PULKFQM9bG6c7+m0us463l8fo7K1qLMmJ0U58M/bI+Vi8sSXD/H/Vdmi7ulqFfNsQqLsqn4W23WGO1rRSmNFXKMXcosV3v2tY1648hUCcRMAKr4WEvWLdMGx84SsrLDkmSX9bF6p65SZq402alxv2XyfnKmSma0Cc4gW3Ki9KkeUka2yNTV81MdqS1OjtKl/2SolGdszT1rySd3ilLTy5M1AM7l0yCIQkYxhdFpTRW/bOeUXRaszCW0kQzBAyBUBEwAgsVqSq6zleYr02TT1TBirkhtfDgn4lqkeTT4W23JOXzSmkEdu2sZO3TIlcDm+UVERj3Lc2M1sbcKDVJ8OmZRQk6pWO2Js9LUk5hlM7rmqmmif8RZEjChflFsZ0GKPWkBxQVZSH0YT5UJp4hEBICRmAhwVS1F2X//LoyX7muzEawpG74NVnj+2xWUsCxgiUR2PdrYzVpXj1d1C3D1f/ov9ZWx5QC1YuV8gqlxxckqnNqgeZsjFHPBgXKL5TW5UbryHbFSbJMAcP8guTh1ymh3yFhLqWJZwgYAqEiYAQWKlJVeJ0vL0cb7hwmX+aWNNsllQf+TFSUonRWlyzxQq5/KYnA1udGaXnmfxZHIIF9vipOkBwBIeN/S9aIdjmqH+fT+//Ea1SXrCrsdTVXHZughmM/UlRCvWpu2JozBAyBqkLACKyqkC1nvenPj1Xebx+UeBeRiBf9lKIremSod8OCousWZURrc16UHvkrSWd0ynLk0za5UA/NS1JijE8ndyy+t+btgVEBFt3UvxI1ptsWonr373itzY1SZn6Us8gIEqktJb7X/ko56uba0p062Q+SJpI7i/QhJFHk/8EKaT1K+70ywUOBkp6lYcOGFap2xYoVTlbSqERHR7u8Wdttt12F6qqLNxmBhcmo5/z4ijJev1HyBd93Ss+L0pLMaHVNLVCc3xaOR2BeNzwCu+X3etq/Za76NSoe3bhgc7Q6pmwJkYfAIL9W9f4Lmf9jY4wKfFKX1AIlhEf2k20foZhYpRw5QfE9h2x7XVZDjSFw0UUXiRxapKgnoSX5wIIV/3xgVS3sOeec47JCDx48uNxNkejxiiuu0PDhw12izS+++ELk7yK3mZXQEDACCw2nKr+qcOMKbXzwGPmySn6XK1QhICZchRd2i6yXkUPtX3mvi0prpvpnPqXotP+y9pa3Dru+6hBYN65/0Mrj+x6slMOv3+q3sgiqrN+rrifBaya5ZTCynTNnjsaPH++SRoZqwT388MNq06aNSxppRS6Rps/nOyxq7ty5PoCpV8/2CGpkYvh8yvxworK/eHybm4fAcgvlogutSAm7Had6Qy92adGthB8CoRLYo48+qhNOOEE//vhjkQX24YcfatmyZe57Mv9S/Aks8PdJkya5DMiU008/Xa1atdJTTz2lJk2a6IcffnDfQziBhba5ZtasLce+edfwfb9+/UQGY1yc06ZNc79vv/32Ouqoo3TPPfe4e3B38oecXpkwYYLIEt2lSxedeeaZWrp0qebNm+dyeeXl5emxxx7TypUrXfboUaNG6bPPPivKcsx3J598snBBkn05Li5OZ5xxhpORbMhkSab06tXLWXg5OTl64YUXlJqa6uRp0KCBzjvvvPCbDOWUyAisnIBV5eW+3ExtuOugMoM5qlKG2lZ3VGKq6p//kqJTmtS2rtWa/oRKYJDGlVdeWeRC3G+//fTGG2/orLPOUseOHYvw8Ags8Hdcjz6fz5HNyy+/rA0bNrhU97gmSf543HHH6brrrnOEdOihhxbDl7aTkpJc+5Diu+++qzvuuMMR2aBBg7Trrrvq9ttv17XXXuvuw7U4YsQI7b333u6aUCywt99+2/Xt0ksv1c0336z999/f1QsZQY6XX365/C2w1atX65JLLtG4ceOcVTZ79my1b99e9913X5Ec5557riPNPn36aOzYsa7OAw880P3/yCOPjPikl0ZgYaYGMt66TTkzngszqSJXnMS9Tle9fc6J3A7UAckrQmBTp05Vu3btdPbZZ7sgCv8CgZX0OySTnZ0t9p+4D/K6/vrrHTFBUK+99pqWL1+u0aNHb0VgEBV7XRDFjTfeqMmTJzvS4vvk5GTXJkRCwTLiWvbHyktgEA7yYLElJCQoPT3dBXo88sgjxQgsNzfX7QlirUGYrVu31ueff65nn33W/Z/yzz//6OCDD3ZEisXnEemTTz6ptLQ0HXbYYRE9w4zAwmz48v+Zo02PniHl2v7Vtg5NVFJ9pZ3+iGKaddrWquz+KkSgIgRGEAcKGBfg8ccfvxWBBfsdl1xBQYFztX3zzTfOJYcF409guOP++usvnX/++SUSmLd3NXHiROci9AiMIAzqCyxYZbQRWAL3wDwLDALjHsimbdu2xW6jDy1atCi2B/btt9869yBygMkvv/yylfxZWVnFCAySw+WKmzOSixFYmI2ez1eorI8mKfvzR8NMssgTJ2GXEap3wFhFRdvJG+E8ehUlMMjiwgsvdHtBe+21V1EXPRdi4O8of/b4jz76aGcVYTVVFoHh6rv66qudRYcV9uWXX7rAjJ49ezor6ZBDDnGRhv6lJALDhUh04sCBA50rc8GCBZo5c6bby4KosMhOO+20Yt8//fTTzhLjeoiPfmGFQarNmzd3ROhvgRmBhfMTEemyFRZo4/0jVLBmUaT3pMbkj27UVvXPflZRCcXTqdSYQNZwiQhsmjoy6G9xXXZX0p6nFv3mBXGwH4TVQRAG7r5XXnnFBUHEx5OtW/r999+D/k7wxhNPPKH8/Hztueee+vvvvx2ZPf74426fCHcd9VInrj//4h+ssWTJElfPBRdc4AjFC+KgXfbWKFiGyEf56aefXKBFt27d3L6YV7x6xowZ44IraNsL4sA9OGXKFK1fv17169cvsqgIxiBqkd+xJF999VXnJvQP4mAf7c0333TNsCdGUAj3QXKeTOzjxcTEOKstkotZYGE6ejk/vaaM126QfLUgrUl1YxwTp+TDxyuh9/7V3bK1ZwgYAtWIgBFYNYJdnqZ8edlKf+ZC5S+YUZ7b7FpJcV32UMqxtysqNsHwMAQMgVqMgBFYGA9uYcYGbXrkVBWuXRzGUoaXaNGN2iht5OOKTm4UXoKZNIaAIVDpCBiBVTqklVthzq/vKeOlq6XC/84/rNwWalFtsQlKOWK84nvuW4s6ZV0xBAyBkhAwAgvzueHLz1XW+/co+1t7N6ysoUrc+0wlDTxdUbFxZV1qvxsChkAtQMAILEIGcfNzlyp39kcRIm11ixmluJ77KPXo26q7YWvPEDAEahABI7AaBL88TRduXKlNj41S4bol5bmtTlwb3bidUk+epJgGLetEf62ThoAhsAUBI7AImgkFG1cqfepIFa5fFkFSV62oMc27KPXE++2k+aqF2Wo3BMISASOwsByWkoXKX/qb0p86V77sbU+7EmFd30rc6NSmSjnpfsU27xLpXTH5DQFDoAIIGIFVALSavqVg9SKlP3thnQ6vd27D4+5RTNP2NT0c1r4hYAjUEAJGYDUE/LY2y6G/6Y+fVSkJMLdVluq+P6Z5VyWPmKDYZv+l0KhuGaw9Q8AQqHkEjMBqfgwqLEFhxjptnj5W+Yt+rHAdEXVjVLTiuu2llBET7JSNiBo4E9YQqBoEjMCqBtdqq5XTOrK/fEzZXz0tqTZnYI5S4p6nKnHPUxSdmFJt+FpDhoAhEL4IGIGF79iUS7LsGdOV9ckU+TLXl+u+SLg4umEbJe17rhJ67RcJ4pqMhoAhUE0IGIFVE9BV3YyvsFCFaxYq8/37lPfnF1XdXPXUHxWt+B2GKWnwWYpu0EpRUVHV0661YggYAhGBgBFYRAxT6EL6CvKU/fUzyv52mnzpq0O/MayujFJ0o9ZKHHC0EnY5SlExdjRUWA2PCWMIhAkCRmBhMhCVLUbB6oXKnvG8cn56VcrPqezqq66+hBQl7XGyEvoepOj6zauuHavZEDAEIh4BI7CIH8LSO5C/7DdlfTxZ+ct/C+uQ+6jkRopt00v19r9QMU22q+WjYt0zBAyBykDACKwyUAzzOnyF+Sr4509njeXOele+nM1hI3FUSiMlDjhG8d0HKbrJdoqKjg0b2UwQQ8AQCG8EjMDCe3wqXbrC9DXK+eVN5f7+gQrXLJYvN7PS2yirwqh6DRXTqLXiuu2thJ2OUHS9+mXdYr8bAoaAIbAVAkZgdXRSFGanq3DdMuUvnaXcOZ8qf/EvVbtXFhWt2O36KaHvgYpt01vRDVoqKr5eHUXfum0IGAKVgYARWGWgWAvq4IXovHlfKW/RDypcs0iFWZvky94sX9ZGKT83xB5GKSo+SUqop6j4ZEXXa6CY1j0U135Hxbbv7z5bMQQMAUOgshAwAqssJGtRPb6CfEdcWwhsk3x52SrMWKvC9LVbTsHPzyvqrSOs+HqKTkpTdMNWzqpyf5BYUn1FxcbXImSsK4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JGYOE0GiaLIWAIGAKGQMgIGIGFDJVdaAgYAoaAIRBOCBiBhdNomCyGgCFgCBgCISNgBBYyVHahIWAIGAKGQDghYAQWTqNhshgChoAhYAiEjIARWMhQ2YWGgCFgCBgC4YSAEVg4jYbJYggYAoaAIRAyAkZgIUNlFxoChoAhYAiEEwLFCKxp06ZKSEgIJ/lMFkPAEDAEDAFDICgCy5Ytk8/nOyxqzpw5s6KionobToaAIWAIGAKGQIQgsFnSsP8DM9DmYuivodYAAAAASUVORK5CYII="/>
          <p:cNvSpPr>
            <a:spLocks noChangeAspect="1" noChangeArrowheads="1"/>
          </p:cNvSpPr>
          <p:nvPr/>
        </p:nvSpPr>
        <p:spPr bwMode="auto">
          <a:xfrm>
            <a:off x="306321"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Tekstvak 13"/>
          <p:cNvSpPr txBox="1"/>
          <p:nvPr/>
        </p:nvSpPr>
        <p:spPr>
          <a:xfrm>
            <a:off x="306321" y="441518"/>
            <a:ext cx="8364008" cy="715581"/>
          </a:xfrm>
          <a:prstGeom prst="rect">
            <a:avLst/>
          </a:prstGeom>
          <a:noFill/>
        </p:spPr>
        <p:txBody>
          <a:bodyPr wrap="square" lIns="91440" tIns="45720" rIns="91440" bIns="45720" rtlCol="0" anchor="t">
            <a:spAutoFit/>
          </a:bodyPr>
          <a:lstStyle/>
          <a:p>
            <a:r>
              <a:rPr lang="nl-BE" dirty="0"/>
              <a:t>Het bereikte fietsresultaat in de groep is sterk bepaald door de voorafgaande fietservaring (veel zonder enige fietservaring) en door het aantal deelnames aan de fietslessen.  Slechts 2 van de 14 deelnemers waren meer dan 10 lessen aanwezig.  </a:t>
            </a: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1348005"/>
            <a:ext cx="4034191" cy="2864328"/>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1756" y="1344505"/>
            <a:ext cx="3890887" cy="2867828"/>
          </a:xfrm>
          <a:prstGeom prst="rect">
            <a:avLst/>
          </a:prstGeom>
        </p:spPr>
      </p:pic>
    </p:spTree>
    <p:extLst>
      <p:ext uri="{BB962C8B-B14F-4D97-AF65-F5344CB8AC3E}">
        <p14:creationId xmlns:p14="http://schemas.microsoft.com/office/powerpoint/2010/main" val="252528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fietslessen Meise, najaar  2022</a:t>
            </a:r>
            <a:endParaRPr lang="nl-BE" dirty="0"/>
          </a:p>
        </p:txBody>
      </p:sp>
      <p:sp>
        <p:nvSpPr>
          <p:cNvPr id="3" name="Tijdelijke aanduiding voor dianummer 2"/>
          <p:cNvSpPr>
            <a:spLocks noGrp="1"/>
          </p:cNvSpPr>
          <p:nvPr>
            <p:ph type="sldNum" sz="quarter" idx="12"/>
          </p:nvPr>
        </p:nvSpPr>
        <p:spPr/>
        <p:txBody>
          <a:bodyPr/>
          <a:lstStyle/>
          <a:p>
            <a:fld id="{065113C2-BCB9-2644-938C-2292F0E9AD6D}" type="slidenum">
              <a:rPr lang="nl-BE" smtClean="0"/>
              <a:pPr/>
              <a:t>8</a:t>
            </a:fld>
            <a:endParaRPr lang="nl-BE"/>
          </a:p>
        </p:txBody>
      </p:sp>
      <p:sp>
        <p:nvSpPr>
          <p:cNvPr id="6" name="Tekstvak 5"/>
          <p:cNvSpPr txBox="1"/>
          <p:nvPr/>
        </p:nvSpPr>
        <p:spPr>
          <a:xfrm>
            <a:off x="99060" y="497777"/>
            <a:ext cx="8923020" cy="1546577"/>
          </a:xfrm>
          <a:prstGeom prst="rect">
            <a:avLst/>
          </a:prstGeom>
          <a:noFill/>
        </p:spPr>
        <p:txBody>
          <a:bodyPr wrap="square" lIns="91440" tIns="45720" rIns="91440" bIns="45720" rtlCol="0" anchor="t">
            <a:spAutoFit/>
          </a:bodyPr>
          <a:lstStyle/>
          <a:p>
            <a:r>
              <a:rPr lang="nl-BE" dirty="0"/>
              <a:t>Zeer wisselende aanwezigheid tijdens de fietslessen: voornaamste reden van afwezigheid is onverenigbaarheid met het werk. Hierdoor konden een aantal vrouwen slechts 1 keer per week komen. Andere redenen voor afwezigheid zijn gezondheidsredenen en familiale omstandigheden. Slechts 1 van de 14 dames is gestopt na 2 deelnames. De andere 13 zijn blijven komen tot het einde van de lesreeks.  </a:t>
            </a:r>
          </a:p>
          <a:p>
            <a:r>
              <a:rPr lang="nl-BE" dirty="0"/>
              <a:t>Het aantal vrijwilligers is toegenomen naarmate de fietslessen bezig waren. Bij aanvang was er op zaterdag een tekort aan vrijwilligers, maar dit is opgelost naarmate de reeks vorderde.   </a:t>
            </a:r>
          </a:p>
          <a:p>
            <a:endParaRPr lang="nl-BE" dirty="0"/>
          </a:p>
        </p:txBody>
      </p:sp>
      <p:pic>
        <p:nvPicPr>
          <p:cNvPr id="5" name="Afbeelding 4"/>
          <p:cNvPicPr>
            <a:picLocks noChangeAspect="1"/>
          </p:cNvPicPr>
          <p:nvPr/>
        </p:nvPicPr>
        <p:blipFill>
          <a:blip r:embed="rId2"/>
          <a:stretch>
            <a:fillRect/>
          </a:stretch>
        </p:blipFill>
        <p:spPr>
          <a:xfrm>
            <a:off x="1214775" y="2041066"/>
            <a:ext cx="6169687" cy="2993395"/>
          </a:xfrm>
          <a:prstGeom prst="rect">
            <a:avLst/>
          </a:prstGeom>
        </p:spPr>
      </p:pic>
    </p:spTree>
    <p:extLst>
      <p:ext uri="{BB962C8B-B14F-4D97-AF65-F5344CB8AC3E}">
        <p14:creationId xmlns:p14="http://schemas.microsoft.com/office/powerpoint/2010/main" val="26057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5C114-A408-4D46-AB4D-72B33C78A4A5}"/>
              </a:ext>
            </a:extLst>
          </p:cNvPr>
          <p:cNvSpPr>
            <a:spLocks noGrp="1"/>
          </p:cNvSpPr>
          <p:nvPr>
            <p:ph type="title"/>
          </p:nvPr>
        </p:nvSpPr>
        <p:spPr/>
        <p:txBody>
          <a:bodyPr/>
          <a:lstStyle/>
          <a:p>
            <a:r>
              <a:rPr lang="nl-NL" dirty="0"/>
              <a:t>Resultaten fietslessen Meise, najaar 2022</a:t>
            </a:r>
          </a:p>
        </p:txBody>
      </p:sp>
      <p:sp>
        <p:nvSpPr>
          <p:cNvPr id="3" name="Tijdelijke aanduiding voor dianummer 2">
            <a:extLst>
              <a:ext uri="{FF2B5EF4-FFF2-40B4-BE49-F238E27FC236}">
                <a16:creationId xmlns:a16="http://schemas.microsoft.com/office/drawing/2014/main" id="{FB0FB728-CFB2-4A96-B97C-977DD307C14F}"/>
              </a:ext>
            </a:extLst>
          </p:cNvPr>
          <p:cNvSpPr>
            <a:spLocks noGrp="1"/>
          </p:cNvSpPr>
          <p:nvPr>
            <p:ph type="sldNum" sz="quarter" idx="12"/>
          </p:nvPr>
        </p:nvSpPr>
        <p:spPr/>
        <p:txBody>
          <a:bodyPr/>
          <a:lstStyle/>
          <a:p>
            <a:fld id="{065113C2-BCB9-2644-938C-2292F0E9AD6D}" type="slidenum">
              <a:rPr lang="nl-BE" smtClean="0"/>
              <a:pPr/>
              <a:t>9</a:t>
            </a:fld>
            <a:endParaRPr lang="nl-BE"/>
          </a:p>
        </p:txBody>
      </p:sp>
      <p:sp>
        <p:nvSpPr>
          <p:cNvPr id="7" name="Tekstvak 6"/>
          <p:cNvSpPr txBox="1"/>
          <p:nvPr/>
        </p:nvSpPr>
        <p:spPr>
          <a:xfrm>
            <a:off x="1459942" y="3905482"/>
            <a:ext cx="6786758" cy="1131079"/>
          </a:xfrm>
          <a:prstGeom prst="rect">
            <a:avLst/>
          </a:prstGeom>
          <a:noFill/>
        </p:spPr>
        <p:txBody>
          <a:bodyPr wrap="square" lIns="91440" tIns="45720" rIns="91440" bIns="45720" rtlCol="0" anchor="t">
            <a:spAutoFit/>
          </a:bodyPr>
          <a:lstStyle/>
          <a:p>
            <a:r>
              <a:rPr lang="nl-BE" dirty="0"/>
              <a:t>11 deelnemers zaten al vanaf hun eerste les op de trappers. Vanaf les 3 kon iedereen technisch fietsen. </a:t>
            </a:r>
          </a:p>
          <a:p>
            <a:r>
              <a:rPr lang="nl-BE" dirty="0"/>
              <a:t>Vanaf les 2 oefende de eerste deelnemer op straat; vanaf les 8 waren 11 van de 14 deelnemers op straat aan het oefenen.  Enkele fietsers hebben niet op straat kunnen oefenen.  </a:t>
            </a:r>
          </a:p>
        </p:txBody>
      </p:sp>
      <p:pic>
        <p:nvPicPr>
          <p:cNvPr id="4" name="Afbeelding 3"/>
          <p:cNvPicPr>
            <a:picLocks noChangeAspect="1"/>
          </p:cNvPicPr>
          <p:nvPr/>
        </p:nvPicPr>
        <p:blipFill>
          <a:blip r:embed="rId2"/>
          <a:stretch>
            <a:fillRect/>
          </a:stretch>
        </p:blipFill>
        <p:spPr>
          <a:xfrm>
            <a:off x="1515226" y="288000"/>
            <a:ext cx="5896031" cy="3543891"/>
          </a:xfrm>
          <a:prstGeom prst="rect">
            <a:avLst/>
          </a:prstGeom>
        </p:spPr>
      </p:pic>
    </p:spTree>
    <p:extLst>
      <p:ext uri="{BB962C8B-B14F-4D97-AF65-F5344CB8AC3E}">
        <p14:creationId xmlns:p14="http://schemas.microsoft.com/office/powerpoint/2010/main" val="1446533659"/>
      </p:ext>
    </p:extLst>
  </p:cSld>
  <p:clrMapOvr>
    <a:masterClrMapping/>
  </p:clrMapOvr>
</p:sld>
</file>

<file path=ppt/theme/theme1.xml><?xml version="1.0" encoding="utf-8"?>
<a:theme xmlns:a="http://schemas.openxmlformats.org/drawingml/2006/main" name="Kantoorthema">
  <a:themeElements>
    <a:clrScheme name="Fietsschool">
      <a:dk1>
        <a:srgbClr val="000000"/>
      </a:dk1>
      <a:lt1>
        <a:srgbClr val="FFFFFF"/>
      </a:lt1>
      <a:dk2>
        <a:srgbClr val="000000"/>
      </a:dk2>
      <a:lt2>
        <a:srgbClr val="FFFFFF"/>
      </a:lt2>
      <a:accent1>
        <a:srgbClr val="0099DF"/>
      </a:accent1>
      <a:accent2>
        <a:srgbClr val="282A86"/>
      </a:accent2>
      <a:accent3>
        <a:srgbClr val="009F6D"/>
      </a:accent3>
      <a:accent4>
        <a:srgbClr val="FFD500"/>
      </a:accent4>
      <a:accent5>
        <a:srgbClr val="F18600"/>
      </a:accent5>
      <a:accent6>
        <a:srgbClr val="E84B04"/>
      </a:accent6>
      <a:hlink>
        <a:srgbClr val="0563C1"/>
      </a:hlink>
      <a:folHlink>
        <a:srgbClr val="954F72"/>
      </a:folHlink>
    </a:clrScheme>
    <a:fontScheme name="Fietsschool">
      <a:majorFont>
        <a:latin typeface="Montserrat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Regular"/>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2EC19D92B2214A8E73E54E7B6A6AB9" ma:contentTypeVersion="18" ma:contentTypeDescription="Een nieuw document maken." ma:contentTypeScope="" ma:versionID="6794569c013ae6513fe6c75e47870626">
  <xsd:schema xmlns:xsd="http://www.w3.org/2001/XMLSchema" xmlns:xs="http://www.w3.org/2001/XMLSchema" xmlns:p="http://schemas.microsoft.com/office/2006/metadata/properties" xmlns:ns2="8e5c5b0e-a895-4c68-b886-aaa7a97f55c6" xmlns:ns3="eaeaf5e3-d83d-4695-9422-9584b117569b" targetNamespace="http://schemas.microsoft.com/office/2006/metadata/properties" ma:root="true" ma:fieldsID="d277ccf770d1b092a79a71a361971c08" ns2:_="" ns3:_="">
    <xsd:import namespace="8e5c5b0e-a895-4c68-b886-aaa7a97f55c6"/>
    <xsd:import namespace="eaeaf5e3-d83d-4695-9422-9584b117569b"/>
    <xsd:element name="properties">
      <xsd:complexType>
        <xsd:sequence>
          <xsd:element name="documentManagement">
            <xsd:complexType>
              <xsd:all>
                <xsd:element ref="ns2:onderwerp" minOccurs="0"/>
                <xsd:element ref="ns2:onderwerp2" minOccurs="0"/>
                <xsd:element ref="ns2:format_x002f_soort" minOccurs="0"/>
                <xsd:element ref="ns2:basic_x002f_pro"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c5b0e-a895-4c68-b886-aaa7a97f55c6" elementFormDefault="qualified">
    <xsd:import namespace="http://schemas.microsoft.com/office/2006/documentManagement/types"/>
    <xsd:import namespace="http://schemas.microsoft.com/office/infopath/2007/PartnerControls"/>
    <xsd:element name="onderwerp" ma:index="8" nillable="true" ma:displayName="onderwerp" ma:format="Dropdown" ma:internalName="onderwerp">
      <xsd:simpleType>
        <xsd:restriction base="dms:Choice">
          <xsd:enumeration value="Opstart *"/>
          <xsd:enumeration value="Administratie *"/>
          <xsd:enumeration value="communicatie *"/>
          <xsd:enumeration value="vrijwilligers"/>
          <xsd:enumeration value="educatief materiaal"/>
          <xsd:enumeration value="fiets en fietsherstel"/>
          <xsd:enumeration value="blijven fietsen"/>
          <xsd:enumeration value="impact"/>
        </xsd:restriction>
      </xsd:simpleType>
    </xsd:element>
    <xsd:element name="onderwerp2" ma:index="9" nillable="true" ma:displayName="onderwerp 2" ma:format="Dropdown" ma:internalName="onderwerp2">
      <xsd:simpleType>
        <xsd:restriction base="dms:Text">
          <xsd:maxLength value="255"/>
        </xsd:restriction>
      </xsd:simpleType>
    </xsd:element>
    <xsd:element name="format_x002f_soort" ma:index="10" nillable="true" ma:displayName="format / soort" ma:format="Dropdown" ma:internalName="format_x002f_soort">
      <xsd:simpleType>
        <xsd:union memberTypes="dms:Text">
          <xsd:simpleType>
            <xsd:restriction base="dms:Choice">
              <xsd:enumeration value="checklist"/>
              <xsd:enumeration value="kennisartikel"/>
              <xsd:enumeration value="video"/>
              <xsd:enumeration value="presentatie"/>
              <xsd:enumeration value="handleiding"/>
              <xsd:enumeration value="lijst"/>
              <xsd:enumeration value="template / sjabloon"/>
              <xsd:enumeration value="Keuze 8"/>
            </xsd:restriction>
          </xsd:simpleType>
        </xsd:union>
      </xsd:simpleType>
    </xsd:element>
    <xsd:element name="basic_x002f_pro" ma:index="11" nillable="true" ma:displayName="basic/pro" ma:format="Dropdown" ma:internalName="basic_x002f_pro">
      <xsd:simpleType>
        <xsd:restriction base="dms:Choice">
          <xsd:enumeration value="basic"/>
          <xsd:enumeration value="pro"/>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911bbdea-147d-4ee3-924a-ddf64364319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eaf5e3-d83d-4695-9422-9584b11756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a711760-ee64-4e8f-8045-e9a6851caaf4}" ma:internalName="TaxCatchAll" ma:showField="CatchAllData" ma:web="eaeaf5e3-d83d-4695-9422-9584b117569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nderwerp2 xmlns="8e5c5b0e-a895-4c68-b886-aaa7a97f55c6" xsi:nil="true"/>
    <format_x002f_soort xmlns="8e5c5b0e-a895-4c68-b886-aaa7a97f55c6">presentatie</format_x002f_soort>
    <basic_x002f_pro xmlns="8e5c5b0e-a895-4c68-b886-aaa7a97f55c6">pro</basic_x002f_pro>
    <onderwerp xmlns="8e5c5b0e-a895-4c68-b886-aaa7a97f55c6">impact</onderwerp>
    <lcf76f155ced4ddcb4097134ff3c332f xmlns="8e5c5b0e-a895-4c68-b886-aaa7a97f55c6">
      <Terms xmlns="http://schemas.microsoft.com/office/infopath/2007/PartnerControls"/>
    </lcf76f155ced4ddcb4097134ff3c332f>
    <TaxCatchAll xmlns="eaeaf5e3-d83d-4695-9422-9584b1175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B19EDD-63D2-4819-8B13-8380E40A7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c5b0e-a895-4c68-b886-aaa7a97f55c6"/>
    <ds:schemaRef ds:uri="eaeaf5e3-d83d-4695-9422-9584b1175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AE1E7-A8AD-456D-8304-0A77033ABFF4}">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8e5c5b0e-a895-4c68-b886-aaa7a97f55c6"/>
    <ds:schemaRef ds:uri="http://purl.org/dc/terms/"/>
    <ds:schemaRef ds:uri="eaeaf5e3-d83d-4695-9422-9584b117569b"/>
  </ds:schemaRefs>
</ds:datastoreItem>
</file>

<file path=customXml/itemProps3.xml><?xml version="1.0" encoding="utf-8"?>
<ds:datastoreItem xmlns:ds="http://schemas.openxmlformats.org/officeDocument/2006/customXml" ds:itemID="{1CF5D1AE-259E-4AA4-9C6C-F46EB4E780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431</TotalTime>
  <Words>1045</Words>
  <Application>Microsoft Office PowerPoint</Application>
  <PresentationFormat>Aangepast</PresentationFormat>
  <Paragraphs>83</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Montserrat Bold</vt:lpstr>
      <vt:lpstr>Montserrat Regular</vt:lpstr>
      <vt:lpstr>Kantoorthema</vt:lpstr>
      <vt:lpstr>Fietslessen in Meise Najaar 2022</vt:lpstr>
      <vt:lpstr>PowerPoint-presentatie</vt:lpstr>
      <vt:lpstr>Wat is er gebeurd ?</vt:lpstr>
      <vt:lpstr>Bereik Fietsschool Meise: vergelijking 2021-2022</vt:lpstr>
      <vt:lpstr>Resultaten fietslessen Meise, Najaar 2022</vt:lpstr>
      <vt:lpstr>Resultaten fietslessen Meise, najaar  2022</vt:lpstr>
      <vt:lpstr>Resultaten fietslessen Meise, Najaar 2022</vt:lpstr>
      <vt:lpstr>Resultaten fietslessen Meise, najaar  2022</vt:lpstr>
      <vt:lpstr>Resultaten fietslessen Meise, najaar 2022</vt:lpstr>
      <vt:lpstr>Nazorg</vt:lpstr>
      <vt:lpstr>Nazorg: extra fietsritten met een buddy</vt:lpstr>
      <vt:lpstr>Nazorg: wenfiets</vt:lpstr>
      <vt:lpstr>Nazorg: fietsvrienden</vt:lpstr>
      <vt:lpstr>Dankjewel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Merten De Kinderen</cp:lastModifiedBy>
  <cp:revision>70</cp:revision>
  <dcterms:created xsi:type="dcterms:W3CDTF">2019-11-25T14:02:50Z</dcterms:created>
  <dcterms:modified xsi:type="dcterms:W3CDTF">2024-06-18T10:09:39Z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0x010100152EC19D92B2214A8E73E54E7B6A6AB9</vt:lpwstr>
  </property>
  <property fmtid="{D5CDD505-2E9C-101B-9397-08002B2CF9AE}" pid="3" name="MediaServiceImageTags">
    <vt:lpwstr/>
  </property>
  <property fmtid="{D5CDD505-2E9C-101B-9397-08002B2CF9AE}" pid="4" name="Order">
    <vt:lpwstr>1348600.00000000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